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8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51"/>
  </p:notesMasterIdLst>
  <p:handoutMasterIdLst>
    <p:handoutMasterId r:id="rId52"/>
  </p:handoutMasterIdLst>
  <p:sldIdLst>
    <p:sldId id="374" r:id="rId6"/>
    <p:sldId id="375" r:id="rId7"/>
    <p:sldId id="376" r:id="rId8"/>
    <p:sldId id="301" r:id="rId9"/>
    <p:sldId id="337" r:id="rId10"/>
    <p:sldId id="380" r:id="rId11"/>
    <p:sldId id="385" r:id="rId12"/>
    <p:sldId id="387" r:id="rId13"/>
    <p:sldId id="390" r:id="rId14"/>
    <p:sldId id="388" r:id="rId15"/>
    <p:sldId id="366" r:id="rId16"/>
    <p:sldId id="341" r:id="rId17"/>
    <p:sldId id="397" r:id="rId18"/>
    <p:sldId id="370" r:id="rId19"/>
    <p:sldId id="377" r:id="rId20"/>
    <p:sldId id="378" r:id="rId21"/>
    <p:sldId id="307" r:id="rId22"/>
    <p:sldId id="342" r:id="rId23"/>
    <p:sldId id="363" r:id="rId24"/>
    <p:sldId id="359" r:id="rId25"/>
    <p:sldId id="395" r:id="rId26"/>
    <p:sldId id="343" r:id="rId27"/>
    <p:sldId id="379" r:id="rId28"/>
    <p:sldId id="344" r:id="rId29"/>
    <p:sldId id="360" r:id="rId30"/>
    <p:sldId id="364" r:id="rId31"/>
    <p:sldId id="357" r:id="rId32"/>
    <p:sldId id="382" r:id="rId33"/>
    <p:sldId id="365" r:id="rId34"/>
    <p:sldId id="346" r:id="rId35"/>
    <p:sldId id="347" r:id="rId36"/>
    <p:sldId id="350" r:id="rId37"/>
    <p:sldId id="349" r:id="rId38"/>
    <p:sldId id="354" r:id="rId39"/>
    <p:sldId id="371" r:id="rId40"/>
    <p:sldId id="368" r:id="rId41"/>
    <p:sldId id="361" r:id="rId42"/>
    <p:sldId id="358" r:id="rId43"/>
    <p:sldId id="353" r:id="rId44"/>
    <p:sldId id="394" r:id="rId45"/>
    <p:sldId id="396" r:id="rId46"/>
    <p:sldId id="389" r:id="rId47"/>
    <p:sldId id="391" r:id="rId48"/>
    <p:sldId id="336" r:id="rId49"/>
    <p:sldId id="297" r:id="rId5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149418-5015-8B69-78CF-44E8656E6E8C}" name="Clark, Alisha D (CHFS DMS DCA)" initials="CAD(DD" userId="S::Alisha.Clark@ky.gov::e98ed3f9-d118-4121-9f51-fe9a8c3f0c01" providerId="AD"/>
  <p188:author id="{69AA0147-1ED8-5E2D-2748-DD1B284477F6}" name="Smith, Pam S (CHFS DMS DCA)" initials="SPS(DD" userId="S::pam.smith@ky.gov::b2dc5dc8-6e96-4d13-b14a-ab7651a82874" providerId="AD"/>
  <p188:author id="{150FDE61-7D8B-E44E-1CDF-3F56FC7A88DC}" name="Grubbs, Crissy (CHFS DAIL DQL)" initials="GC(DD" userId="S::crissy.grubbs@ky.gov::e35263bb-c22c-4a05-8331-2d2dc9af4567" providerId="AD"/>
  <p188:author id="{4633BA97-5509-62E8-E003-42B23AB687B3}" name="Lowery, April D (CHFS DMS DCA)" initials="LAD(DD" userId="S::april.lowery2@ky.gov::b49fee7b-19ec-4911-97bd-4fb323d484e3" providerId="AD"/>
  <p188:author id="{DE5F7AA3-7A0F-1CE4-E859-BF663270D5F8}" name="Raymer, Martin M (CHFS DAIL DQL)" initials="RMM(DD" userId="S::martin.raymer@ky.gov::92817a39-885a-4ab9-a37b-6290883d2b00" providerId="AD"/>
  <p188:author id="{02E921F3-FDAE-6E0B-7D76-0F0BB357D000}" name="Presley, Laura K (CHFS DMS DCA)" initials="PLK(DD" userId="S::Laura.Presley@ky.gov::ca72993d-63fe-4652-aab5-38f711c0cb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B31"/>
    <a:srgbClr val="ADC084"/>
    <a:srgbClr val="6BB5DD"/>
    <a:srgbClr val="2784C5"/>
    <a:srgbClr val="01203D"/>
    <a:srgbClr val="E6E6E6"/>
    <a:srgbClr val="0000FF"/>
    <a:srgbClr val="6E0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92" autoAdjust="0"/>
    <p:restoredTop sz="93686" autoAdjust="0"/>
  </p:normalViewPr>
  <p:slideViewPr>
    <p:cSldViewPr>
      <p:cViewPr varScale="1">
        <p:scale>
          <a:sx n="90" d="100"/>
          <a:sy n="90" d="100"/>
        </p:scale>
        <p:origin x="13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010"/>
    </p:cViewPr>
  </p:sorterViewPr>
  <p:notesViewPr>
    <p:cSldViewPr>
      <p:cViewPr>
        <p:scale>
          <a:sx n="100" d="100"/>
          <a:sy n="100" d="100"/>
        </p:scale>
        <p:origin x="3420" y="-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8/10/relationships/authors" Target="author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07/relationships/hdphoto" Target="../media/hdphoto1.wdp"/><Relationship Id="rId1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ata20.xml.rels><?xml version="1.0" encoding="UTF-8" standalone="yes"?>
<Relationships xmlns="http://schemas.openxmlformats.org/package/2006/relationships"><Relationship Id="rId2" Type="http://schemas.microsoft.com/office/2007/relationships/hdphoto" Target="../media/hdphoto4.wdp"/><Relationship Id="rId1" Type="http://schemas.openxmlformats.org/officeDocument/2006/relationships/image" Target="../media/image2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07/relationships/hdphoto" Target="../media/hdphoto1.wdp"/><Relationship Id="rId1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07/relationships/hdphoto" Target="../media/hdphoto1.wdp"/><Relationship Id="rId1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diagrams/_rels/drawing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rawing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_rels/drawing20.xml.rels><?xml version="1.0" encoding="UTF-8" standalone="yes"?>
<Relationships xmlns="http://schemas.openxmlformats.org/package/2006/relationships"><Relationship Id="rId2" Type="http://schemas.microsoft.com/office/2007/relationships/hdphoto" Target="../media/hdphoto4.wdp"/><Relationship Id="rId1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07/relationships/hdphoto" Target="../media/hdphoto1.wdp"/><Relationship Id="rId1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2562F9-608E-4C0B-B1D3-75C31F705D5E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F13818-383E-413E-BE11-39B3E0BF37A2}">
      <dgm:prSet/>
      <dgm:spPr>
        <a:solidFill>
          <a:srgbClr val="01203D"/>
        </a:solidFill>
      </dgm:spPr>
      <dgm:t>
        <a:bodyPr/>
        <a:lstStyle/>
        <a:p>
          <a:pPr algn="ctr"/>
          <a:r>
            <a:rPr lang="en-US" b="1" dirty="0"/>
            <a:t>Difference Between Traditional &amp; PDS</a:t>
          </a:r>
        </a:p>
      </dgm:t>
    </dgm:pt>
    <dgm:pt modelId="{92014A8E-51ED-4A5E-B5F7-B26277721D87}" type="parTrans" cxnId="{4E0E7F38-2845-406A-B3EB-0F952EA6C576}">
      <dgm:prSet/>
      <dgm:spPr/>
      <dgm:t>
        <a:bodyPr/>
        <a:lstStyle/>
        <a:p>
          <a:endParaRPr lang="en-US"/>
        </a:p>
      </dgm:t>
    </dgm:pt>
    <dgm:pt modelId="{D4430820-D7D4-43C7-91F0-9831EEF949D9}" type="sibTrans" cxnId="{4E0E7F38-2845-406A-B3EB-0F952EA6C576}">
      <dgm:prSet/>
      <dgm:spPr/>
      <dgm:t>
        <a:bodyPr/>
        <a:lstStyle/>
        <a:p>
          <a:endParaRPr lang="en-US"/>
        </a:p>
      </dgm:t>
    </dgm:pt>
    <dgm:pt modelId="{96866521-2844-4304-88E8-7B1DC75138B4}">
      <dgm:prSet/>
      <dgm:spPr>
        <a:solidFill>
          <a:srgbClr val="6BB5DD"/>
        </a:solidFill>
      </dgm:spPr>
      <dgm:t>
        <a:bodyPr/>
        <a:lstStyle/>
        <a:p>
          <a:pPr algn="ctr"/>
          <a:r>
            <a:rPr lang="en-US" b="1" dirty="0"/>
            <a:t>Role of a PDS Case Manager</a:t>
          </a:r>
        </a:p>
      </dgm:t>
    </dgm:pt>
    <dgm:pt modelId="{24DD48B5-8A45-46CA-AD17-A819E66FC7B2}" type="parTrans" cxnId="{E7224A39-229B-4CF2-8D8E-0225A46002B3}">
      <dgm:prSet/>
      <dgm:spPr/>
      <dgm:t>
        <a:bodyPr/>
        <a:lstStyle/>
        <a:p>
          <a:endParaRPr lang="en-US"/>
        </a:p>
      </dgm:t>
    </dgm:pt>
    <dgm:pt modelId="{8222241B-9196-4B98-B874-7429C36EFF78}" type="sibTrans" cxnId="{E7224A39-229B-4CF2-8D8E-0225A46002B3}">
      <dgm:prSet/>
      <dgm:spPr/>
      <dgm:t>
        <a:bodyPr/>
        <a:lstStyle/>
        <a:p>
          <a:endParaRPr lang="en-US"/>
        </a:p>
      </dgm:t>
    </dgm:pt>
    <dgm:pt modelId="{DB0D4E33-4620-4B74-8083-508A2E55DA2F}">
      <dgm:prSet/>
      <dgm:spPr>
        <a:solidFill>
          <a:srgbClr val="ADC084"/>
        </a:solidFill>
      </dgm:spPr>
      <dgm:t>
        <a:bodyPr/>
        <a:lstStyle/>
        <a:p>
          <a:pPr algn="ctr"/>
          <a:r>
            <a:rPr lang="en-US" b="1" dirty="0"/>
            <a:t>Person-Centered PDS Services</a:t>
          </a:r>
        </a:p>
      </dgm:t>
    </dgm:pt>
    <dgm:pt modelId="{D53BD110-4CB9-4180-AB3F-46610971881E}" type="parTrans" cxnId="{059A4C50-EA2A-4B08-83BB-1DF4D80FF4FA}">
      <dgm:prSet/>
      <dgm:spPr/>
      <dgm:t>
        <a:bodyPr/>
        <a:lstStyle/>
        <a:p>
          <a:endParaRPr lang="en-US"/>
        </a:p>
      </dgm:t>
    </dgm:pt>
    <dgm:pt modelId="{3BD4E21D-7D2B-4DE6-950E-4918D722C585}" type="sibTrans" cxnId="{059A4C50-EA2A-4B08-83BB-1DF4D80FF4FA}">
      <dgm:prSet/>
      <dgm:spPr/>
      <dgm:t>
        <a:bodyPr/>
        <a:lstStyle/>
        <a:p>
          <a:endParaRPr lang="en-US"/>
        </a:p>
      </dgm:t>
    </dgm:pt>
    <dgm:pt modelId="{1BD245C4-F9E5-4CF0-98ED-A55FDEC9479C}">
      <dgm:prSet/>
      <dgm:spPr>
        <a:solidFill>
          <a:srgbClr val="BEBB31"/>
        </a:solidFill>
      </dgm:spPr>
      <dgm:t>
        <a:bodyPr/>
        <a:lstStyle/>
        <a:p>
          <a:pPr algn="ctr"/>
          <a:r>
            <a:rPr lang="en-US" b="1" dirty="0"/>
            <a:t>PDS Documentation Requirements</a:t>
          </a:r>
        </a:p>
      </dgm:t>
    </dgm:pt>
    <dgm:pt modelId="{DBFB112B-7DDC-4E45-87B8-F2E74C34E686}" type="parTrans" cxnId="{A7D016ED-18FF-4242-8733-1CC24E5A60A0}">
      <dgm:prSet/>
      <dgm:spPr/>
      <dgm:t>
        <a:bodyPr/>
        <a:lstStyle/>
        <a:p>
          <a:endParaRPr lang="en-US"/>
        </a:p>
      </dgm:t>
    </dgm:pt>
    <dgm:pt modelId="{E678565B-7519-477E-8CDD-8500C07913EA}" type="sibTrans" cxnId="{A7D016ED-18FF-4242-8733-1CC24E5A60A0}">
      <dgm:prSet/>
      <dgm:spPr/>
      <dgm:t>
        <a:bodyPr/>
        <a:lstStyle/>
        <a:p>
          <a:endParaRPr lang="en-US"/>
        </a:p>
      </dgm:t>
    </dgm:pt>
    <dgm:pt modelId="{10BB860E-1E4D-4767-B091-3361207725FE}">
      <dgm:prSet/>
      <dgm:spPr>
        <a:solidFill>
          <a:srgbClr val="01203D"/>
        </a:solidFill>
      </dgm:spPr>
      <dgm:t>
        <a:bodyPr/>
        <a:lstStyle/>
        <a:p>
          <a:pPr algn="ctr"/>
          <a:r>
            <a:rPr lang="en-US" b="1" dirty="0"/>
            <a:t>PDS Employment Requirements</a:t>
          </a:r>
        </a:p>
      </dgm:t>
    </dgm:pt>
    <dgm:pt modelId="{FF6C84D9-6193-47DC-9431-6901740B416F}" type="parTrans" cxnId="{53275524-104F-4486-8C97-5CB5D3B9FDE1}">
      <dgm:prSet/>
      <dgm:spPr/>
      <dgm:t>
        <a:bodyPr/>
        <a:lstStyle/>
        <a:p>
          <a:endParaRPr lang="en-US"/>
        </a:p>
      </dgm:t>
    </dgm:pt>
    <dgm:pt modelId="{944F7B11-C78B-4552-9B8A-43BBF997B091}" type="sibTrans" cxnId="{53275524-104F-4486-8C97-5CB5D3B9FDE1}">
      <dgm:prSet/>
      <dgm:spPr/>
      <dgm:t>
        <a:bodyPr/>
        <a:lstStyle/>
        <a:p>
          <a:endParaRPr lang="en-US"/>
        </a:p>
      </dgm:t>
    </dgm:pt>
    <dgm:pt modelId="{E653AF1A-360C-4397-BADD-ED7A32E2CC02}" type="pres">
      <dgm:prSet presAssocID="{952562F9-608E-4C0B-B1D3-75C31F705D5E}" presName="linear" presStyleCnt="0">
        <dgm:presLayoutVars>
          <dgm:animLvl val="lvl"/>
          <dgm:resizeHandles val="exact"/>
        </dgm:presLayoutVars>
      </dgm:prSet>
      <dgm:spPr/>
    </dgm:pt>
    <dgm:pt modelId="{FD1CFEB3-90F0-44D5-B36B-7248E5E32F95}" type="pres">
      <dgm:prSet presAssocID="{FAF13818-383E-413E-BE11-39B3E0BF37A2}" presName="parentText" presStyleLbl="node1" presStyleIdx="0" presStyleCnt="5" custLinFactY="23733" custLinFactNeighborX="79" custLinFactNeighborY="100000">
        <dgm:presLayoutVars>
          <dgm:chMax val="0"/>
          <dgm:bulletEnabled val="1"/>
        </dgm:presLayoutVars>
      </dgm:prSet>
      <dgm:spPr/>
    </dgm:pt>
    <dgm:pt modelId="{7E7C63F9-A056-46E8-BE59-FB60ADC54ABF}" type="pres">
      <dgm:prSet presAssocID="{D4430820-D7D4-43C7-91F0-9831EEF949D9}" presName="spacer" presStyleCnt="0"/>
      <dgm:spPr/>
    </dgm:pt>
    <dgm:pt modelId="{A575A547-C696-49B0-9B9E-4FCFD40978E5}" type="pres">
      <dgm:prSet presAssocID="{96866521-2844-4304-88E8-7B1DC75138B4}" presName="parentText" presStyleLbl="node1" presStyleIdx="1" presStyleCnt="5" custLinFactY="13898" custLinFactNeighborX="-182" custLinFactNeighborY="100000">
        <dgm:presLayoutVars>
          <dgm:chMax val="0"/>
          <dgm:bulletEnabled val="1"/>
        </dgm:presLayoutVars>
      </dgm:prSet>
      <dgm:spPr/>
    </dgm:pt>
    <dgm:pt modelId="{57D0EF64-9B4C-4ADB-92C4-0EB0D09E084F}" type="pres">
      <dgm:prSet presAssocID="{8222241B-9196-4B98-B874-7429C36EFF78}" presName="spacer" presStyleCnt="0"/>
      <dgm:spPr/>
    </dgm:pt>
    <dgm:pt modelId="{D6923161-ADF6-4520-93CA-A4C61A1C93F0}" type="pres">
      <dgm:prSet presAssocID="{DB0D4E33-4620-4B74-8083-508A2E55DA2F}" presName="parentText" presStyleLbl="node1" presStyleIdx="2" presStyleCnt="5" custLinFactNeighborX="-194" custLinFactNeighborY="69178">
        <dgm:presLayoutVars>
          <dgm:chMax val="0"/>
          <dgm:bulletEnabled val="1"/>
        </dgm:presLayoutVars>
      </dgm:prSet>
      <dgm:spPr/>
    </dgm:pt>
    <dgm:pt modelId="{82896380-ECE0-441C-B9F3-7BE1724947A5}" type="pres">
      <dgm:prSet presAssocID="{3BD4E21D-7D2B-4DE6-950E-4918D722C585}" presName="spacer" presStyleCnt="0"/>
      <dgm:spPr/>
    </dgm:pt>
    <dgm:pt modelId="{36BCBFD9-3D9D-431D-ABA3-C776F4B95C06}" type="pres">
      <dgm:prSet presAssocID="{1BD245C4-F9E5-4CF0-98ED-A55FDEC9479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B184360-963B-4146-9994-3CD4B9077553}" type="pres">
      <dgm:prSet presAssocID="{E678565B-7519-477E-8CDD-8500C07913EA}" presName="spacer" presStyleCnt="0"/>
      <dgm:spPr/>
    </dgm:pt>
    <dgm:pt modelId="{D26DD8D0-D19E-4734-B20A-6D1A977E1236}" type="pres">
      <dgm:prSet presAssocID="{10BB860E-1E4D-4767-B091-3361207725FE}" presName="parentText" presStyleLbl="node1" presStyleIdx="4" presStyleCnt="5" custLinFactNeighborX="-346" custLinFactNeighborY="-66171">
        <dgm:presLayoutVars>
          <dgm:chMax val="0"/>
          <dgm:bulletEnabled val="1"/>
        </dgm:presLayoutVars>
      </dgm:prSet>
      <dgm:spPr/>
    </dgm:pt>
  </dgm:ptLst>
  <dgm:cxnLst>
    <dgm:cxn modelId="{53275524-104F-4486-8C97-5CB5D3B9FDE1}" srcId="{952562F9-608E-4C0B-B1D3-75C31F705D5E}" destId="{10BB860E-1E4D-4767-B091-3361207725FE}" srcOrd="4" destOrd="0" parTransId="{FF6C84D9-6193-47DC-9431-6901740B416F}" sibTransId="{944F7B11-C78B-4552-9B8A-43BBF997B091}"/>
    <dgm:cxn modelId="{FD340F29-966F-4BEE-BBE2-D392EB19B0FE}" type="presOf" srcId="{952562F9-608E-4C0B-B1D3-75C31F705D5E}" destId="{E653AF1A-360C-4397-BADD-ED7A32E2CC02}" srcOrd="0" destOrd="0" presId="urn:microsoft.com/office/officeart/2005/8/layout/vList2"/>
    <dgm:cxn modelId="{4E0E7F38-2845-406A-B3EB-0F952EA6C576}" srcId="{952562F9-608E-4C0B-B1D3-75C31F705D5E}" destId="{FAF13818-383E-413E-BE11-39B3E0BF37A2}" srcOrd="0" destOrd="0" parTransId="{92014A8E-51ED-4A5E-B5F7-B26277721D87}" sibTransId="{D4430820-D7D4-43C7-91F0-9831EEF949D9}"/>
    <dgm:cxn modelId="{E7224A39-229B-4CF2-8D8E-0225A46002B3}" srcId="{952562F9-608E-4C0B-B1D3-75C31F705D5E}" destId="{96866521-2844-4304-88E8-7B1DC75138B4}" srcOrd="1" destOrd="0" parTransId="{24DD48B5-8A45-46CA-AD17-A819E66FC7B2}" sibTransId="{8222241B-9196-4B98-B874-7429C36EFF78}"/>
    <dgm:cxn modelId="{A98EEA6C-B9B1-441B-8CC4-49C9C341036D}" type="presOf" srcId="{DB0D4E33-4620-4B74-8083-508A2E55DA2F}" destId="{D6923161-ADF6-4520-93CA-A4C61A1C93F0}" srcOrd="0" destOrd="0" presId="urn:microsoft.com/office/officeart/2005/8/layout/vList2"/>
    <dgm:cxn modelId="{059A4C50-EA2A-4B08-83BB-1DF4D80FF4FA}" srcId="{952562F9-608E-4C0B-B1D3-75C31F705D5E}" destId="{DB0D4E33-4620-4B74-8083-508A2E55DA2F}" srcOrd="2" destOrd="0" parTransId="{D53BD110-4CB9-4180-AB3F-46610971881E}" sibTransId="{3BD4E21D-7D2B-4DE6-950E-4918D722C585}"/>
    <dgm:cxn modelId="{2321D950-9AC9-4706-824A-37A9F32ECC7D}" type="presOf" srcId="{1BD245C4-F9E5-4CF0-98ED-A55FDEC9479C}" destId="{36BCBFD9-3D9D-431D-ABA3-C776F4B95C06}" srcOrd="0" destOrd="0" presId="urn:microsoft.com/office/officeart/2005/8/layout/vList2"/>
    <dgm:cxn modelId="{56F0AD89-DFEA-44CD-A27B-D61C0C2B8716}" type="presOf" srcId="{FAF13818-383E-413E-BE11-39B3E0BF37A2}" destId="{FD1CFEB3-90F0-44D5-B36B-7248E5E32F95}" srcOrd="0" destOrd="0" presId="urn:microsoft.com/office/officeart/2005/8/layout/vList2"/>
    <dgm:cxn modelId="{A1B646DD-CD47-4A31-AE36-9FBBDA1214C9}" type="presOf" srcId="{96866521-2844-4304-88E8-7B1DC75138B4}" destId="{A575A547-C696-49B0-9B9E-4FCFD40978E5}" srcOrd="0" destOrd="0" presId="urn:microsoft.com/office/officeart/2005/8/layout/vList2"/>
    <dgm:cxn modelId="{0BE4FBE8-D926-45E7-A8CC-3BABF4B3E245}" type="presOf" srcId="{10BB860E-1E4D-4767-B091-3361207725FE}" destId="{D26DD8D0-D19E-4734-B20A-6D1A977E1236}" srcOrd="0" destOrd="0" presId="urn:microsoft.com/office/officeart/2005/8/layout/vList2"/>
    <dgm:cxn modelId="{A7D016ED-18FF-4242-8733-1CC24E5A60A0}" srcId="{952562F9-608E-4C0B-B1D3-75C31F705D5E}" destId="{1BD245C4-F9E5-4CF0-98ED-A55FDEC9479C}" srcOrd="3" destOrd="0" parTransId="{DBFB112B-7DDC-4E45-87B8-F2E74C34E686}" sibTransId="{E678565B-7519-477E-8CDD-8500C07913EA}"/>
    <dgm:cxn modelId="{CC55283D-1618-4089-A2F4-26A89ADF6F18}" type="presParOf" srcId="{E653AF1A-360C-4397-BADD-ED7A32E2CC02}" destId="{FD1CFEB3-90F0-44D5-B36B-7248E5E32F95}" srcOrd="0" destOrd="0" presId="urn:microsoft.com/office/officeart/2005/8/layout/vList2"/>
    <dgm:cxn modelId="{C52503C8-4092-478E-A3B9-CEEB5E1DF805}" type="presParOf" srcId="{E653AF1A-360C-4397-BADD-ED7A32E2CC02}" destId="{7E7C63F9-A056-46E8-BE59-FB60ADC54ABF}" srcOrd="1" destOrd="0" presId="urn:microsoft.com/office/officeart/2005/8/layout/vList2"/>
    <dgm:cxn modelId="{752DE2F1-255E-4CA5-9091-00DA5F317E30}" type="presParOf" srcId="{E653AF1A-360C-4397-BADD-ED7A32E2CC02}" destId="{A575A547-C696-49B0-9B9E-4FCFD40978E5}" srcOrd="2" destOrd="0" presId="urn:microsoft.com/office/officeart/2005/8/layout/vList2"/>
    <dgm:cxn modelId="{E22CA838-1696-4227-B75C-E4D02D17EF30}" type="presParOf" srcId="{E653AF1A-360C-4397-BADD-ED7A32E2CC02}" destId="{57D0EF64-9B4C-4ADB-92C4-0EB0D09E084F}" srcOrd="3" destOrd="0" presId="urn:microsoft.com/office/officeart/2005/8/layout/vList2"/>
    <dgm:cxn modelId="{91AD9AF1-0972-4012-A0E8-DDD6451FF201}" type="presParOf" srcId="{E653AF1A-360C-4397-BADD-ED7A32E2CC02}" destId="{D6923161-ADF6-4520-93CA-A4C61A1C93F0}" srcOrd="4" destOrd="0" presId="urn:microsoft.com/office/officeart/2005/8/layout/vList2"/>
    <dgm:cxn modelId="{4D28F216-7CA2-443A-A07D-E65C101128F3}" type="presParOf" srcId="{E653AF1A-360C-4397-BADD-ED7A32E2CC02}" destId="{82896380-ECE0-441C-B9F3-7BE1724947A5}" srcOrd="5" destOrd="0" presId="urn:microsoft.com/office/officeart/2005/8/layout/vList2"/>
    <dgm:cxn modelId="{DCAA1282-97A9-450D-B94F-976BDCB7B171}" type="presParOf" srcId="{E653AF1A-360C-4397-BADD-ED7A32E2CC02}" destId="{36BCBFD9-3D9D-431D-ABA3-C776F4B95C06}" srcOrd="6" destOrd="0" presId="urn:microsoft.com/office/officeart/2005/8/layout/vList2"/>
    <dgm:cxn modelId="{1C5C8329-DB5C-4381-8886-BB0EB50661DE}" type="presParOf" srcId="{E653AF1A-360C-4397-BADD-ED7A32E2CC02}" destId="{0B184360-963B-4146-9994-3CD4B9077553}" srcOrd="7" destOrd="0" presId="urn:microsoft.com/office/officeart/2005/8/layout/vList2"/>
    <dgm:cxn modelId="{73E31E8F-F6D6-4DB3-AC55-2427DF2EB739}" type="presParOf" srcId="{E653AF1A-360C-4397-BADD-ED7A32E2CC02}" destId="{D26DD8D0-D19E-4734-B20A-6D1A977E123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6307D8-34EA-4702-B1F0-3574FF16A669}" type="doc">
      <dgm:prSet loTypeId="urn:microsoft.com/office/officeart/2005/8/layout/vList2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4C99CBD-B1BD-459E-A746-D6A207065911}">
      <dgm:prSet phldrT="[Text]"/>
      <dgm:spPr>
        <a:solidFill>
          <a:schemeClr val="accent3"/>
        </a:solidFill>
      </dgm:spPr>
      <dgm:t>
        <a:bodyPr/>
        <a:lstStyle/>
        <a:p>
          <a:pPr algn="ctr"/>
          <a:r>
            <a:rPr lang="en-US" dirty="0"/>
            <a:t>Must be Participant’s Choice</a:t>
          </a:r>
        </a:p>
      </dgm:t>
    </dgm:pt>
    <dgm:pt modelId="{986B783C-2F7C-4A50-B87B-DEA361DA5F51}" type="parTrans" cxnId="{3814B6A0-2527-47B1-BBA0-FDB23B5F3190}">
      <dgm:prSet/>
      <dgm:spPr/>
      <dgm:t>
        <a:bodyPr/>
        <a:lstStyle/>
        <a:p>
          <a:pPr algn="ctr"/>
          <a:endParaRPr lang="en-US"/>
        </a:p>
      </dgm:t>
    </dgm:pt>
    <dgm:pt modelId="{A3F0DCA0-EDD9-409C-B31E-58EEB4203DC5}" type="sibTrans" cxnId="{3814B6A0-2527-47B1-BBA0-FDB23B5F3190}">
      <dgm:prSet/>
      <dgm:spPr/>
      <dgm:t>
        <a:bodyPr/>
        <a:lstStyle/>
        <a:p>
          <a:pPr algn="ctr"/>
          <a:endParaRPr lang="en-US"/>
        </a:p>
      </dgm:t>
    </dgm:pt>
    <dgm:pt modelId="{03BE8319-C74F-4123-85D6-0183F6453E13}">
      <dgm:prSet phldrT="[Text]"/>
      <dgm:spPr>
        <a:solidFill>
          <a:srgbClr val="ADC084"/>
        </a:solidFill>
      </dgm:spPr>
      <dgm:t>
        <a:bodyPr/>
        <a:lstStyle/>
        <a:p>
          <a:pPr algn="ctr"/>
          <a:r>
            <a:rPr lang="en-US" dirty="0"/>
            <a:t>Person Centered, Meaningful and Advanced Established Goals</a:t>
          </a:r>
        </a:p>
      </dgm:t>
    </dgm:pt>
    <dgm:pt modelId="{7667A138-8F18-4E95-AA2B-68A55C76E637}" type="parTrans" cxnId="{5689A3B8-1C7A-4365-B5FD-C6C2DDFCB665}">
      <dgm:prSet/>
      <dgm:spPr/>
      <dgm:t>
        <a:bodyPr/>
        <a:lstStyle/>
        <a:p>
          <a:pPr algn="ctr"/>
          <a:endParaRPr lang="en-US"/>
        </a:p>
      </dgm:t>
    </dgm:pt>
    <dgm:pt modelId="{F5967D14-A4F7-4407-A303-796E59C534E7}" type="sibTrans" cxnId="{5689A3B8-1C7A-4365-B5FD-C6C2DDFCB665}">
      <dgm:prSet/>
      <dgm:spPr/>
      <dgm:t>
        <a:bodyPr/>
        <a:lstStyle/>
        <a:p>
          <a:pPr algn="ctr"/>
          <a:endParaRPr lang="en-US"/>
        </a:p>
      </dgm:t>
    </dgm:pt>
    <dgm:pt modelId="{4766C973-8A02-4FDF-B66E-CA8987879DCC}">
      <dgm:prSet phldrT="[Text]"/>
      <dgm:spPr>
        <a:solidFill>
          <a:srgbClr val="6BB5DD"/>
        </a:solidFill>
      </dgm:spPr>
      <dgm:t>
        <a:bodyPr/>
        <a:lstStyle/>
        <a:p>
          <a:pPr algn="ctr"/>
          <a:r>
            <a:rPr lang="en-US" dirty="0"/>
            <a:t>Utilize a HIPAA Compliant Platform</a:t>
          </a:r>
        </a:p>
      </dgm:t>
    </dgm:pt>
    <dgm:pt modelId="{A261C9EE-0146-43C0-82C6-669FB61D0E9B}" type="parTrans" cxnId="{B4294293-084F-4850-AE76-317C34320B39}">
      <dgm:prSet/>
      <dgm:spPr/>
      <dgm:t>
        <a:bodyPr/>
        <a:lstStyle/>
        <a:p>
          <a:pPr algn="ctr"/>
          <a:endParaRPr lang="en-US"/>
        </a:p>
      </dgm:t>
    </dgm:pt>
    <dgm:pt modelId="{063E3E1E-8EF5-40D0-AE54-067A02D805D9}" type="sibTrans" cxnId="{B4294293-084F-4850-AE76-317C34320B39}">
      <dgm:prSet/>
      <dgm:spPr/>
      <dgm:t>
        <a:bodyPr/>
        <a:lstStyle/>
        <a:p>
          <a:pPr algn="ctr"/>
          <a:endParaRPr lang="en-US"/>
        </a:p>
      </dgm:t>
    </dgm:pt>
    <dgm:pt modelId="{6A4B511F-F1CF-4BCF-8611-23CF7EB88BA2}">
      <dgm:prSet phldrT="[Text]"/>
      <dgm:spPr>
        <a:solidFill>
          <a:srgbClr val="0070C0"/>
        </a:solidFill>
      </dgm:spPr>
      <dgm:t>
        <a:bodyPr/>
        <a:lstStyle/>
        <a:p>
          <a:pPr algn="ctr"/>
          <a:r>
            <a:rPr lang="en-US" dirty="0"/>
            <a:t>Allow Participant the Option to Change</a:t>
          </a:r>
        </a:p>
      </dgm:t>
    </dgm:pt>
    <dgm:pt modelId="{CB7C4A89-431D-4E68-89DB-8ED222A90301}" type="parTrans" cxnId="{CB867C89-14A2-40B1-9175-0E03EBC17A39}">
      <dgm:prSet/>
      <dgm:spPr/>
      <dgm:t>
        <a:bodyPr/>
        <a:lstStyle/>
        <a:p>
          <a:pPr algn="ctr"/>
          <a:endParaRPr lang="en-US"/>
        </a:p>
      </dgm:t>
    </dgm:pt>
    <dgm:pt modelId="{980D8FBF-DA94-4D1A-8588-1C211A366EA6}" type="sibTrans" cxnId="{CB867C89-14A2-40B1-9175-0E03EBC17A39}">
      <dgm:prSet/>
      <dgm:spPr/>
      <dgm:t>
        <a:bodyPr/>
        <a:lstStyle/>
        <a:p>
          <a:pPr algn="ctr"/>
          <a:endParaRPr lang="en-US"/>
        </a:p>
      </dgm:t>
    </dgm:pt>
    <dgm:pt modelId="{B59FE955-180E-4B81-91FE-520BF452954B}">
      <dgm:prSet phldrT="[Text]"/>
      <dgm:spPr>
        <a:solidFill>
          <a:schemeClr val="tx2"/>
        </a:solidFill>
      </dgm:spPr>
      <dgm:t>
        <a:bodyPr/>
        <a:lstStyle/>
        <a:p>
          <a:pPr algn="ctr"/>
          <a:r>
            <a:rPr lang="en-US" dirty="0"/>
            <a:t>Document Contact as Virtual in MWMA</a:t>
          </a:r>
        </a:p>
      </dgm:t>
    </dgm:pt>
    <dgm:pt modelId="{7F280E1B-694E-4FC5-87AF-8746486014EE}" type="parTrans" cxnId="{CFF064B4-5A5A-4A75-8C53-0DE3DEFF3084}">
      <dgm:prSet/>
      <dgm:spPr/>
      <dgm:t>
        <a:bodyPr/>
        <a:lstStyle/>
        <a:p>
          <a:pPr algn="ctr"/>
          <a:endParaRPr lang="en-US"/>
        </a:p>
      </dgm:t>
    </dgm:pt>
    <dgm:pt modelId="{4FBF16CD-7DC2-420E-8143-92B286AFF6B9}" type="sibTrans" cxnId="{CFF064B4-5A5A-4A75-8C53-0DE3DEFF3084}">
      <dgm:prSet/>
      <dgm:spPr/>
      <dgm:t>
        <a:bodyPr/>
        <a:lstStyle/>
        <a:p>
          <a:pPr algn="ctr"/>
          <a:endParaRPr lang="en-US"/>
        </a:p>
      </dgm:t>
    </dgm:pt>
    <dgm:pt modelId="{3397DF79-3462-4BAD-A7CC-8FA3C05B52DF}" type="pres">
      <dgm:prSet presAssocID="{1A6307D8-34EA-4702-B1F0-3574FF16A669}" presName="linear" presStyleCnt="0">
        <dgm:presLayoutVars>
          <dgm:animLvl val="lvl"/>
          <dgm:resizeHandles val="exact"/>
        </dgm:presLayoutVars>
      </dgm:prSet>
      <dgm:spPr/>
    </dgm:pt>
    <dgm:pt modelId="{AC062013-0D67-412A-90E5-0CB0F4D6E1A9}" type="pres">
      <dgm:prSet presAssocID="{54C99CBD-B1BD-459E-A746-D6A20706591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0EC8A05-6BE5-4EAD-B194-B0CE587E2FB2}" type="pres">
      <dgm:prSet presAssocID="{A3F0DCA0-EDD9-409C-B31E-58EEB4203DC5}" presName="spacer" presStyleCnt="0"/>
      <dgm:spPr/>
    </dgm:pt>
    <dgm:pt modelId="{DA51D828-5BC8-496F-B162-8F0E6CDD30EC}" type="pres">
      <dgm:prSet presAssocID="{03BE8319-C74F-4123-85D6-0183F6453E1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D0D7248-D3FE-4C1E-9ACC-98D84F24535E}" type="pres">
      <dgm:prSet presAssocID="{F5967D14-A4F7-4407-A303-796E59C534E7}" presName="spacer" presStyleCnt="0"/>
      <dgm:spPr/>
    </dgm:pt>
    <dgm:pt modelId="{EB514D97-32CF-47C4-AAFE-21D16930CA15}" type="pres">
      <dgm:prSet presAssocID="{4766C973-8A02-4FDF-B66E-CA8987879DC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52FBD38-2BEF-4A20-9BCA-53D43C581C5A}" type="pres">
      <dgm:prSet presAssocID="{063E3E1E-8EF5-40D0-AE54-067A02D805D9}" presName="spacer" presStyleCnt="0"/>
      <dgm:spPr/>
    </dgm:pt>
    <dgm:pt modelId="{30B90919-EE9C-4440-ACF0-28377529D7FD}" type="pres">
      <dgm:prSet presAssocID="{6A4B511F-F1CF-4BCF-8611-23CF7EB88BA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A3BE44B-7E15-47F1-BEF3-2C848C185418}" type="pres">
      <dgm:prSet presAssocID="{980D8FBF-DA94-4D1A-8588-1C211A366EA6}" presName="spacer" presStyleCnt="0"/>
      <dgm:spPr/>
    </dgm:pt>
    <dgm:pt modelId="{DB0265B3-C8E1-4EDD-AC15-5A4D5F152632}" type="pres">
      <dgm:prSet presAssocID="{B59FE955-180E-4B81-91FE-520BF452954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F48E255-1ACF-4A90-B151-EF4F60DD856F}" type="presOf" srcId="{1A6307D8-34EA-4702-B1F0-3574FF16A669}" destId="{3397DF79-3462-4BAD-A7CC-8FA3C05B52DF}" srcOrd="0" destOrd="0" presId="urn:microsoft.com/office/officeart/2005/8/layout/vList2"/>
    <dgm:cxn modelId="{CB867C89-14A2-40B1-9175-0E03EBC17A39}" srcId="{1A6307D8-34EA-4702-B1F0-3574FF16A669}" destId="{6A4B511F-F1CF-4BCF-8611-23CF7EB88BA2}" srcOrd="3" destOrd="0" parTransId="{CB7C4A89-431D-4E68-89DB-8ED222A90301}" sibTransId="{980D8FBF-DA94-4D1A-8588-1C211A366EA6}"/>
    <dgm:cxn modelId="{AA48818C-8E73-4BCA-B20E-E4583D28C540}" type="presOf" srcId="{B59FE955-180E-4B81-91FE-520BF452954B}" destId="{DB0265B3-C8E1-4EDD-AC15-5A4D5F152632}" srcOrd="0" destOrd="0" presId="urn:microsoft.com/office/officeart/2005/8/layout/vList2"/>
    <dgm:cxn modelId="{B4294293-084F-4850-AE76-317C34320B39}" srcId="{1A6307D8-34EA-4702-B1F0-3574FF16A669}" destId="{4766C973-8A02-4FDF-B66E-CA8987879DCC}" srcOrd="2" destOrd="0" parTransId="{A261C9EE-0146-43C0-82C6-669FB61D0E9B}" sibTransId="{063E3E1E-8EF5-40D0-AE54-067A02D805D9}"/>
    <dgm:cxn modelId="{752AD397-DC47-4E31-A07D-3D557439AFBA}" type="presOf" srcId="{03BE8319-C74F-4123-85D6-0183F6453E13}" destId="{DA51D828-5BC8-496F-B162-8F0E6CDD30EC}" srcOrd="0" destOrd="0" presId="urn:microsoft.com/office/officeart/2005/8/layout/vList2"/>
    <dgm:cxn modelId="{3814B6A0-2527-47B1-BBA0-FDB23B5F3190}" srcId="{1A6307D8-34EA-4702-B1F0-3574FF16A669}" destId="{54C99CBD-B1BD-459E-A746-D6A207065911}" srcOrd="0" destOrd="0" parTransId="{986B783C-2F7C-4A50-B87B-DEA361DA5F51}" sibTransId="{A3F0DCA0-EDD9-409C-B31E-58EEB4203DC5}"/>
    <dgm:cxn modelId="{2EDFA9B3-96E4-4CB9-B819-A46993FBFFB1}" type="presOf" srcId="{6A4B511F-F1CF-4BCF-8611-23CF7EB88BA2}" destId="{30B90919-EE9C-4440-ACF0-28377529D7FD}" srcOrd="0" destOrd="0" presId="urn:microsoft.com/office/officeart/2005/8/layout/vList2"/>
    <dgm:cxn modelId="{CFF064B4-5A5A-4A75-8C53-0DE3DEFF3084}" srcId="{1A6307D8-34EA-4702-B1F0-3574FF16A669}" destId="{B59FE955-180E-4B81-91FE-520BF452954B}" srcOrd="4" destOrd="0" parTransId="{7F280E1B-694E-4FC5-87AF-8746486014EE}" sibTransId="{4FBF16CD-7DC2-420E-8143-92B286AFF6B9}"/>
    <dgm:cxn modelId="{5689A3B8-1C7A-4365-B5FD-C6C2DDFCB665}" srcId="{1A6307D8-34EA-4702-B1F0-3574FF16A669}" destId="{03BE8319-C74F-4123-85D6-0183F6453E13}" srcOrd="1" destOrd="0" parTransId="{7667A138-8F18-4E95-AA2B-68A55C76E637}" sibTransId="{F5967D14-A4F7-4407-A303-796E59C534E7}"/>
    <dgm:cxn modelId="{36D10ABC-884F-4004-812B-08AA754BCA21}" type="presOf" srcId="{4766C973-8A02-4FDF-B66E-CA8987879DCC}" destId="{EB514D97-32CF-47C4-AAFE-21D16930CA15}" srcOrd="0" destOrd="0" presId="urn:microsoft.com/office/officeart/2005/8/layout/vList2"/>
    <dgm:cxn modelId="{83EBFDBD-D5AE-425F-8D79-352CB434CEEE}" type="presOf" srcId="{54C99CBD-B1BD-459E-A746-D6A207065911}" destId="{AC062013-0D67-412A-90E5-0CB0F4D6E1A9}" srcOrd="0" destOrd="0" presId="urn:microsoft.com/office/officeart/2005/8/layout/vList2"/>
    <dgm:cxn modelId="{3569660B-F8F9-4786-9660-3D5A22120BAD}" type="presParOf" srcId="{3397DF79-3462-4BAD-A7CC-8FA3C05B52DF}" destId="{AC062013-0D67-412A-90E5-0CB0F4D6E1A9}" srcOrd="0" destOrd="0" presId="urn:microsoft.com/office/officeart/2005/8/layout/vList2"/>
    <dgm:cxn modelId="{BA490740-FD17-45F3-8A03-1B57344D43F4}" type="presParOf" srcId="{3397DF79-3462-4BAD-A7CC-8FA3C05B52DF}" destId="{B0EC8A05-6BE5-4EAD-B194-B0CE587E2FB2}" srcOrd="1" destOrd="0" presId="urn:microsoft.com/office/officeart/2005/8/layout/vList2"/>
    <dgm:cxn modelId="{C2211BA1-988A-4958-AC5F-79A2748956D0}" type="presParOf" srcId="{3397DF79-3462-4BAD-A7CC-8FA3C05B52DF}" destId="{DA51D828-5BC8-496F-B162-8F0E6CDD30EC}" srcOrd="2" destOrd="0" presId="urn:microsoft.com/office/officeart/2005/8/layout/vList2"/>
    <dgm:cxn modelId="{7254E0AF-AF68-4776-A17A-93420987904E}" type="presParOf" srcId="{3397DF79-3462-4BAD-A7CC-8FA3C05B52DF}" destId="{CD0D7248-D3FE-4C1E-9ACC-98D84F24535E}" srcOrd="3" destOrd="0" presId="urn:microsoft.com/office/officeart/2005/8/layout/vList2"/>
    <dgm:cxn modelId="{8D84A6E2-0AB3-4DBD-AF7A-4D1D15A5FB74}" type="presParOf" srcId="{3397DF79-3462-4BAD-A7CC-8FA3C05B52DF}" destId="{EB514D97-32CF-47C4-AAFE-21D16930CA15}" srcOrd="4" destOrd="0" presId="urn:microsoft.com/office/officeart/2005/8/layout/vList2"/>
    <dgm:cxn modelId="{8B00E862-EB28-47E0-A83E-71766E3100F7}" type="presParOf" srcId="{3397DF79-3462-4BAD-A7CC-8FA3C05B52DF}" destId="{252FBD38-2BEF-4A20-9BCA-53D43C581C5A}" srcOrd="5" destOrd="0" presId="urn:microsoft.com/office/officeart/2005/8/layout/vList2"/>
    <dgm:cxn modelId="{E8558479-37D7-4C74-97F4-33348843E034}" type="presParOf" srcId="{3397DF79-3462-4BAD-A7CC-8FA3C05B52DF}" destId="{30B90919-EE9C-4440-ACF0-28377529D7FD}" srcOrd="6" destOrd="0" presId="urn:microsoft.com/office/officeart/2005/8/layout/vList2"/>
    <dgm:cxn modelId="{351349B4-72EC-477D-B6AD-DEE55C8703FC}" type="presParOf" srcId="{3397DF79-3462-4BAD-A7CC-8FA3C05B52DF}" destId="{EA3BE44B-7E15-47F1-BEF3-2C848C185418}" srcOrd="7" destOrd="0" presId="urn:microsoft.com/office/officeart/2005/8/layout/vList2"/>
    <dgm:cxn modelId="{FFBECAAD-6EEF-4D1C-AD49-7268BD5081C3}" type="presParOf" srcId="{3397DF79-3462-4BAD-A7CC-8FA3C05B52DF}" destId="{DB0265B3-C8E1-4EDD-AC15-5A4D5F152632}" srcOrd="8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511B3D0-55A9-4F8A-9924-CBCD724A01E0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F8DB6-A8C0-4544-A55B-38AE2F141D69}">
      <dgm:prSet custT="1"/>
      <dgm:spPr>
        <a:solidFill>
          <a:srgbClr val="01203D"/>
        </a:solidFill>
      </dgm:spPr>
      <dgm:t>
        <a:bodyPr/>
        <a:lstStyle/>
        <a:p>
          <a:r>
            <a:rPr lang="en-US" sz="3200" dirty="0"/>
            <a:t>During Any Contact with Participant:</a:t>
          </a:r>
        </a:p>
      </dgm:t>
    </dgm:pt>
    <dgm:pt modelId="{705D7E17-44AE-4465-9A8D-69A184A2C46E}" type="parTrans" cxnId="{2D87D76D-3C4A-471C-8BB3-C2378428D789}">
      <dgm:prSet/>
      <dgm:spPr/>
      <dgm:t>
        <a:bodyPr/>
        <a:lstStyle/>
        <a:p>
          <a:endParaRPr lang="en-US"/>
        </a:p>
      </dgm:t>
    </dgm:pt>
    <dgm:pt modelId="{8957A407-9401-43EE-A605-C00179DB9B34}" type="sibTrans" cxnId="{2D87D76D-3C4A-471C-8BB3-C2378428D789}">
      <dgm:prSet/>
      <dgm:spPr/>
      <dgm:t>
        <a:bodyPr/>
        <a:lstStyle/>
        <a:p>
          <a:endParaRPr lang="en-US"/>
        </a:p>
      </dgm:t>
    </dgm:pt>
    <dgm:pt modelId="{8601B4D9-0B6D-439C-BFC8-D8897C865A96}">
      <dgm:prSet custT="1"/>
      <dgm:spPr/>
      <dgm:t>
        <a:bodyPr/>
        <a:lstStyle/>
        <a:p>
          <a:r>
            <a:rPr lang="en-US" sz="4000" b="1" dirty="0"/>
            <a:t>Verify Current Health Status</a:t>
          </a:r>
        </a:p>
      </dgm:t>
    </dgm:pt>
    <dgm:pt modelId="{A3023DB1-D89D-4D96-A145-6C97A45ED9A0}" type="parTrans" cxnId="{5EE5B2C0-A4CE-43CE-9A3A-7465A9B4DF57}">
      <dgm:prSet/>
      <dgm:spPr/>
      <dgm:t>
        <a:bodyPr/>
        <a:lstStyle/>
        <a:p>
          <a:endParaRPr lang="en-US"/>
        </a:p>
      </dgm:t>
    </dgm:pt>
    <dgm:pt modelId="{C4E9CB48-26B7-459B-9885-8DDEB4CB405C}" type="sibTrans" cxnId="{5EE5B2C0-A4CE-43CE-9A3A-7465A9B4DF57}">
      <dgm:prSet/>
      <dgm:spPr/>
      <dgm:t>
        <a:bodyPr/>
        <a:lstStyle/>
        <a:p>
          <a:endParaRPr lang="en-US"/>
        </a:p>
      </dgm:t>
    </dgm:pt>
    <dgm:pt modelId="{892AFBCB-CA9E-45DC-8ACD-8586FE0E13B6}">
      <dgm:prSet custT="1"/>
      <dgm:spPr/>
      <dgm:t>
        <a:bodyPr/>
        <a:lstStyle/>
        <a:p>
          <a:r>
            <a:rPr lang="en-US" sz="4000" b="1" dirty="0"/>
            <a:t>Verify Needs are Met</a:t>
          </a:r>
        </a:p>
      </dgm:t>
    </dgm:pt>
    <dgm:pt modelId="{565DFDA6-3007-40F7-B26C-46CEA634423E}" type="parTrans" cxnId="{1215C911-BBDC-4902-BECE-ED9996DE3548}">
      <dgm:prSet/>
      <dgm:spPr/>
      <dgm:t>
        <a:bodyPr/>
        <a:lstStyle/>
        <a:p>
          <a:endParaRPr lang="en-US"/>
        </a:p>
      </dgm:t>
    </dgm:pt>
    <dgm:pt modelId="{599D0332-C858-4D6B-9625-AD29E2BB2022}" type="sibTrans" cxnId="{1215C911-BBDC-4902-BECE-ED9996DE3548}">
      <dgm:prSet/>
      <dgm:spPr/>
      <dgm:t>
        <a:bodyPr/>
        <a:lstStyle/>
        <a:p>
          <a:endParaRPr lang="en-US"/>
        </a:p>
      </dgm:t>
    </dgm:pt>
    <dgm:pt modelId="{F075E74A-15A2-4E76-BD60-2B8D4DC3CEB8}">
      <dgm:prSet custT="1"/>
      <dgm:spPr/>
      <dgm:t>
        <a:bodyPr/>
        <a:lstStyle/>
        <a:p>
          <a:r>
            <a:rPr lang="en-US" sz="4000" b="1" dirty="0"/>
            <a:t>Complete Incident Reports Timely</a:t>
          </a:r>
        </a:p>
      </dgm:t>
    </dgm:pt>
    <dgm:pt modelId="{1C055C2A-6C3A-4BF9-8909-629F33F7D4DB}" type="parTrans" cxnId="{A6405B36-37E8-4717-AEA2-4E67ACD41060}">
      <dgm:prSet/>
      <dgm:spPr/>
      <dgm:t>
        <a:bodyPr/>
        <a:lstStyle/>
        <a:p>
          <a:endParaRPr lang="en-US"/>
        </a:p>
      </dgm:t>
    </dgm:pt>
    <dgm:pt modelId="{7C571201-F2AF-4503-803E-3104DD8C273A}" type="sibTrans" cxnId="{A6405B36-37E8-4717-AEA2-4E67ACD41060}">
      <dgm:prSet/>
      <dgm:spPr/>
      <dgm:t>
        <a:bodyPr/>
        <a:lstStyle/>
        <a:p>
          <a:endParaRPr lang="en-US"/>
        </a:p>
      </dgm:t>
    </dgm:pt>
    <dgm:pt modelId="{71669E0C-6674-4554-9CF0-E1E6F6618890}" type="pres">
      <dgm:prSet presAssocID="{3511B3D0-55A9-4F8A-9924-CBCD724A01E0}" presName="linear" presStyleCnt="0">
        <dgm:presLayoutVars>
          <dgm:animLvl val="lvl"/>
          <dgm:resizeHandles val="exact"/>
        </dgm:presLayoutVars>
      </dgm:prSet>
      <dgm:spPr/>
    </dgm:pt>
    <dgm:pt modelId="{62C2D0EB-EC21-43C9-BC1D-E01ED004E0EF}" type="pres">
      <dgm:prSet presAssocID="{63CF8DB6-A8C0-4544-A55B-38AE2F141D69}" presName="parentText" presStyleLbl="node1" presStyleIdx="0" presStyleCnt="1" custScaleY="68943" custLinFactNeighborX="-943" custLinFactNeighborY="-50028">
        <dgm:presLayoutVars>
          <dgm:chMax val="0"/>
          <dgm:bulletEnabled val="1"/>
        </dgm:presLayoutVars>
      </dgm:prSet>
      <dgm:spPr/>
    </dgm:pt>
    <dgm:pt modelId="{E7747193-97B7-4712-8582-E55E85EAC451}" type="pres">
      <dgm:prSet presAssocID="{63CF8DB6-A8C0-4544-A55B-38AE2F141D69}" presName="childText" presStyleLbl="revTx" presStyleIdx="0" presStyleCnt="1" custScaleY="97128">
        <dgm:presLayoutVars>
          <dgm:bulletEnabled val="1"/>
        </dgm:presLayoutVars>
      </dgm:prSet>
      <dgm:spPr/>
    </dgm:pt>
  </dgm:ptLst>
  <dgm:cxnLst>
    <dgm:cxn modelId="{1215C911-BBDC-4902-BECE-ED9996DE3548}" srcId="{63CF8DB6-A8C0-4544-A55B-38AE2F141D69}" destId="{892AFBCB-CA9E-45DC-8ACD-8586FE0E13B6}" srcOrd="1" destOrd="0" parTransId="{565DFDA6-3007-40F7-B26C-46CEA634423E}" sibTransId="{599D0332-C858-4D6B-9625-AD29E2BB2022}"/>
    <dgm:cxn modelId="{A6405B36-37E8-4717-AEA2-4E67ACD41060}" srcId="{63CF8DB6-A8C0-4544-A55B-38AE2F141D69}" destId="{F075E74A-15A2-4E76-BD60-2B8D4DC3CEB8}" srcOrd="2" destOrd="0" parTransId="{1C055C2A-6C3A-4BF9-8909-629F33F7D4DB}" sibTransId="{7C571201-F2AF-4503-803E-3104DD8C273A}"/>
    <dgm:cxn modelId="{2D87D76D-3C4A-471C-8BB3-C2378428D789}" srcId="{3511B3D0-55A9-4F8A-9924-CBCD724A01E0}" destId="{63CF8DB6-A8C0-4544-A55B-38AE2F141D69}" srcOrd="0" destOrd="0" parTransId="{705D7E17-44AE-4465-9A8D-69A184A2C46E}" sibTransId="{8957A407-9401-43EE-A605-C00179DB9B34}"/>
    <dgm:cxn modelId="{76AF0854-604A-4219-941F-8A433BBB3FD0}" type="presOf" srcId="{63CF8DB6-A8C0-4544-A55B-38AE2F141D69}" destId="{62C2D0EB-EC21-43C9-BC1D-E01ED004E0EF}" srcOrd="0" destOrd="0" presId="urn:microsoft.com/office/officeart/2005/8/layout/vList2"/>
    <dgm:cxn modelId="{C7143C88-C8C1-4282-86F3-7E6694A54C6C}" type="presOf" srcId="{892AFBCB-CA9E-45DC-8ACD-8586FE0E13B6}" destId="{E7747193-97B7-4712-8582-E55E85EAC451}" srcOrd="0" destOrd="1" presId="urn:microsoft.com/office/officeart/2005/8/layout/vList2"/>
    <dgm:cxn modelId="{5EE5B2C0-A4CE-43CE-9A3A-7465A9B4DF57}" srcId="{63CF8DB6-A8C0-4544-A55B-38AE2F141D69}" destId="{8601B4D9-0B6D-439C-BFC8-D8897C865A96}" srcOrd="0" destOrd="0" parTransId="{A3023DB1-D89D-4D96-A145-6C97A45ED9A0}" sibTransId="{C4E9CB48-26B7-459B-9885-8DDEB4CB405C}"/>
    <dgm:cxn modelId="{9E7211D6-0212-4967-92D0-EF3F17A41B75}" type="presOf" srcId="{8601B4D9-0B6D-439C-BFC8-D8897C865A96}" destId="{E7747193-97B7-4712-8582-E55E85EAC451}" srcOrd="0" destOrd="0" presId="urn:microsoft.com/office/officeart/2005/8/layout/vList2"/>
    <dgm:cxn modelId="{9CCFDBDE-7AE3-4B9D-AE74-1F9D2FF2E3E9}" type="presOf" srcId="{F075E74A-15A2-4E76-BD60-2B8D4DC3CEB8}" destId="{E7747193-97B7-4712-8582-E55E85EAC451}" srcOrd="0" destOrd="2" presId="urn:microsoft.com/office/officeart/2005/8/layout/vList2"/>
    <dgm:cxn modelId="{52AEA1E8-E3CC-4190-97EB-50913752551C}" type="presOf" srcId="{3511B3D0-55A9-4F8A-9924-CBCD724A01E0}" destId="{71669E0C-6674-4554-9CF0-E1E6F6618890}" srcOrd="0" destOrd="0" presId="urn:microsoft.com/office/officeart/2005/8/layout/vList2"/>
    <dgm:cxn modelId="{B5DFFE50-D2D5-4DFF-B80C-0A72050E1E9A}" type="presParOf" srcId="{71669E0C-6674-4554-9CF0-E1E6F6618890}" destId="{62C2D0EB-EC21-43C9-BC1D-E01ED004E0EF}" srcOrd="0" destOrd="0" presId="urn:microsoft.com/office/officeart/2005/8/layout/vList2"/>
    <dgm:cxn modelId="{86A96FC2-37C3-4639-9F2C-A54B13775274}" type="presParOf" srcId="{71669E0C-6674-4554-9CF0-E1E6F6618890}" destId="{E7747193-97B7-4712-8582-E55E85EAC45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A5CEA98-40BB-49F8-83BB-2F1819E040AA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B9B518-E7CB-4730-AC5A-3137376E3570}">
      <dgm:prSet/>
      <dgm:spPr>
        <a:solidFill>
          <a:srgbClr val="6BB5DD"/>
        </a:solidFill>
      </dgm:spPr>
      <dgm:t>
        <a:bodyPr/>
        <a:lstStyle/>
        <a:p>
          <a:r>
            <a:rPr lang="en-US" b="1" dirty="0"/>
            <a:t>Why it is important?</a:t>
          </a:r>
        </a:p>
      </dgm:t>
    </dgm:pt>
    <dgm:pt modelId="{45C3D1DC-75BB-47A2-B147-B5F39F6233BE}" type="parTrans" cxnId="{91AA88CD-0D40-4D2B-BA42-ED4DDF4CEE5E}">
      <dgm:prSet/>
      <dgm:spPr/>
      <dgm:t>
        <a:bodyPr/>
        <a:lstStyle/>
        <a:p>
          <a:endParaRPr lang="en-US"/>
        </a:p>
      </dgm:t>
    </dgm:pt>
    <dgm:pt modelId="{022E3F3E-0B0D-46A9-AFA4-493954C189C2}" type="sibTrans" cxnId="{91AA88CD-0D40-4D2B-BA42-ED4DDF4CEE5E}">
      <dgm:prSet/>
      <dgm:spPr/>
      <dgm:t>
        <a:bodyPr/>
        <a:lstStyle/>
        <a:p>
          <a:endParaRPr lang="en-US"/>
        </a:p>
      </dgm:t>
    </dgm:pt>
    <dgm:pt modelId="{6F24EC2E-1F4E-4DF0-A9E0-948E5484ECAA}">
      <dgm:prSet/>
      <dgm:spPr>
        <a:solidFill>
          <a:srgbClr val="ADC084">
            <a:alpha val="90000"/>
          </a:srgb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Identifies HSW Issues &amp; Documents Resolutions</a:t>
          </a:r>
        </a:p>
      </dgm:t>
    </dgm:pt>
    <dgm:pt modelId="{FE8AD1B3-F3F4-4EA4-B4C7-ED13A979B44A}" type="parTrans" cxnId="{4557FFA5-717C-48BD-A5ED-D67A4481E3DC}">
      <dgm:prSet/>
      <dgm:spPr/>
      <dgm:t>
        <a:bodyPr/>
        <a:lstStyle/>
        <a:p>
          <a:endParaRPr lang="en-US"/>
        </a:p>
      </dgm:t>
    </dgm:pt>
    <dgm:pt modelId="{D5170D0C-43A7-4C82-A99D-73C7568DA478}" type="sibTrans" cxnId="{4557FFA5-717C-48BD-A5ED-D67A4481E3DC}">
      <dgm:prSet/>
      <dgm:spPr/>
      <dgm:t>
        <a:bodyPr/>
        <a:lstStyle/>
        <a:p>
          <a:endParaRPr lang="en-US"/>
        </a:p>
      </dgm:t>
    </dgm:pt>
    <dgm:pt modelId="{94D3B294-C7A6-48AC-9A95-F87AC046DAE2}">
      <dgm:prSet/>
      <dgm:spPr>
        <a:solidFill>
          <a:srgbClr val="ADC084">
            <a:alpha val="90000"/>
          </a:srgb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Provides Means for Mitigating Risk </a:t>
          </a:r>
        </a:p>
      </dgm:t>
    </dgm:pt>
    <dgm:pt modelId="{1A9A01D6-1D5E-4DB1-B18F-E376D97E8CB6}" type="parTrans" cxnId="{0FAC21CA-350B-4D94-8F2C-F8239AD5FEC8}">
      <dgm:prSet/>
      <dgm:spPr/>
      <dgm:t>
        <a:bodyPr/>
        <a:lstStyle/>
        <a:p>
          <a:endParaRPr lang="en-US"/>
        </a:p>
      </dgm:t>
    </dgm:pt>
    <dgm:pt modelId="{9CDFC03D-DFCA-4E99-9F9F-4C9403C3947B}" type="sibTrans" cxnId="{0FAC21CA-350B-4D94-8F2C-F8239AD5FEC8}">
      <dgm:prSet/>
      <dgm:spPr/>
      <dgm:t>
        <a:bodyPr/>
        <a:lstStyle/>
        <a:p>
          <a:endParaRPr lang="en-US"/>
        </a:p>
      </dgm:t>
    </dgm:pt>
    <dgm:pt modelId="{99B9A736-8EAA-4EF0-99A3-C8A9465B0C54}">
      <dgm:prSet/>
      <dgm:spPr>
        <a:solidFill>
          <a:srgbClr val="ADC084">
            <a:alpha val="90000"/>
          </a:srgb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Helps Identify Trends</a:t>
          </a:r>
        </a:p>
      </dgm:t>
    </dgm:pt>
    <dgm:pt modelId="{7C1BFC9B-DA64-4FF0-9DD4-80E0F43FCFF1}" type="parTrans" cxnId="{040E95CA-E034-4372-9790-9C7692BD1AAE}">
      <dgm:prSet/>
      <dgm:spPr/>
      <dgm:t>
        <a:bodyPr/>
        <a:lstStyle/>
        <a:p>
          <a:endParaRPr lang="en-US"/>
        </a:p>
      </dgm:t>
    </dgm:pt>
    <dgm:pt modelId="{627211BF-8ADC-44CD-9C80-9E07F29B23FC}" type="sibTrans" cxnId="{040E95CA-E034-4372-9790-9C7692BD1AAE}">
      <dgm:prSet/>
      <dgm:spPr/>
      <dgm:t>
        <a:bodyPr/>
        <a:lstStyle/>
        <a:p>
          <a:endParaRPr lang="en-US"/>
        </a:p>
      </dgm:t>
    </dgm:pt>
    <dgm:pt modelId="{3D57ED52-6442-4FE6-908A-2436B7DEC78B}">
      <dgm:prSet/>
      <dgm:spPr>
        <a:solidFill>
          <a:srgbClr val="6BB5DD"/>
        </a:solidFill>
      </dgm:spPr>
      <dgm:t>
        <a:bodyPr/>
        <a:lstStyle/>
        <a:p>
          <a:r>
            <a:rPr lang="en-US" b="1" dirty="0"/>
            <a:t>Participant Education</a:t>
          </a:r>
        </a:p>
      </dgm:t>
    </dgm:pt>
    <dgm:pt modelId="{AF7E3BFF-C4CF-4681-AC60-8292344FBDD3}" type="parTrans" cxnId="{70788F66-D7DD-4AFC-BA93-F54D1722E734}">
      <dgm:prSet/>
      <dgm:spPr/>
      <dgm:t>
        <a:bodyPr/>
        <a:lstStyle/>
        <a:p>
          <a:endParaRPr lang="en-US"/>
        </a:p>
      </dgm:t>
    </dgm:pt>
    <dgm:pt modelId="{8D9212B6-2D44-4D09-918E-673517177686}" type="sibTrans" cxnId="{70788F66-D7DD-4AFC-BA93-F54D1722E734}">
      <dgm:prSet/>
      <dgm:spPr/>
      <dgm:t>
        <a:bodyPr/>
        <a:lstStyle/>
        <a:p>
          <a:endParaRPr lang="en-US"/>
        </a:p>
      </dgm:t>
    </dgm:pt>
    <dgm:pt modelId="{13E7DB32-6F74-4A26-AD32-B082C3BCA534}">
      <dgm:prSet/>
      <dgm:spPr>
        <a:solidFill>
          <a:srgbClr val="ADC084">
            <a:alpha val="90000"/>
          </a:srgb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Critical vs. Non-Critical</a:t>
          </a:r>
        </a:p>
      </dgm:t>
    </dgm:pt>
    <dgm:pt modelId="{F3A086B4-AE14-4A26-A6E0-D5ECFF7CFBFE}" type="parTrans" cxnId="{303321E2-B794-4824-B32A-538EE67099EE}">
      <dgm:prSet/>
      <dgm:spPr/>
      <dgm:t>
        <a:bodyPr/>
        <a:lstStyle/>
        <a:p>
          <a:endParaRPr lang="en-US"/>
        </a:p>
      </dgm:t>
    </dgm:pt>
    <dgm:pt modelId="{3BA75D3B-EF9D-47F6-85E8-2115D1DCF5A2}" type="sibTrans" cxnId="{303321E2-B794-4824-B32A-538EE67099EE}">
      <dgm:prSet/>
      <dgm:spPr/>
      <dgm:t>
        <a:bodyPr/>
        <a:lstStyle/>
        <a:p>
          <a:endParaRPr lang="en-US"/>
        </a:p>
      </dgm:t>
    </dgm:pt>
    <dgm:pt modelId="{E65AA604-CD59-440E-A10C-60A901DD91F7}">
      <dgm:prSet/>
      <dgm:spPr>
        <a:solidFill>
          <a:srgbClr val="ADC084">
            <a:alpha val="90000"/>
          </a:srgb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Timeframes</a:t>
          </a:r>
        </a:p>
      </dgm:t>
    </dgm:pt>
    <dgm:pt modelId="{72D6BC46-C848-4160-9D05-EA50AE4DA948}" type="parTrans" cxnId="{25DEB5CC-A878-467C-A8D8-1485D86C258C}">
      <dgm:prSet/>
      <dgm:spPr/>
      <dgm:t>
        <a:bodyPr/>
        <a:lstStyle/>
        <a:p>
          <a:endParaRPr lang="en-US"/>
        </a:p>
      </dgm:t>
    </dgm:pt>
    <dgm:pt modelId="{CFB1D2FA-5FCA-4EDF-8400-4992BB54317A}" type="sibTrans" cxnId="{25DEB5CC-A878-467C-A8D8-1485D86C258C}">
      <dgm:prSet/>
      <dgm:spPr/>
      <dgm:t>
        <a:bodyPr/>
        <a:lstStyle/>
        <a:p>
          <a:endParaRPr lang="en-US"/>
        </a:p>
      </dgm:t>
    </dgm:pt>
    <dgm:pt modelId="{007565BE-41A8-4B70-8FC0-4420346BD942}">
      <dgm:prSet/>
      <dgm:spPr>
        <a:solidFill>
          <a:srgbClr val="ADC084">
            <a:alpha val="90000"/>
          </a:srgb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When and how to report</a:t>
          </a:r>
        </a:p>
      </dgm:t>
    </dgm:pt>
    <dgm:pt modelId="{9C4E9E26-9ABF-496C-A3B3-9CF16B36A65D}" type="parTrans" cxnId="{DCC63C48-DC51-4042-899C-79136761DBEF}">
      <dgm:prSet/>
      <dgm:spPr/>
      <dgm:t>
        <a:bodyPr/>
        <a:lstStyle/>
        <a:p>
          <a:endParaRPr lang="en-US"/>
        </a:p>
      </dgm:t>
    </dgm:pt>
    <dgm:pt modelId="{790208F5-DCBC-498D-B3D0-D11F7083AE6D}" type="sibTrans" cxnId="{DCC63C48-DC51-4042-899C-79136761DBEF}">
      <dgm:prSet/>
      <dgm:spPr/>
      <dgm:t>
        <a:bodyPr/>
        <a:lstStyle/>
        <a:p>
          <a:endParaRPr lang="en-US"/>
        </a:p>
      </dgm:t>
    </dgm:pt>
    <dgm:pt modelId="{B2819950-E4A0-4103-969E-FA4DB41AFF4E}">
      <dgm:prSet/>
      <dgm:spPr>
        <a:solidFill>
          <a:srgbClr val="6BB5DD"/>
        </a:solidFill>
      </dgm:spPr>
      <dgm:t>
        <a:bodyPr/>
        <a:lstStyle/>
        <a:p>
          <a:r>
            <a:rPr lang="en-US" b="1" dirty="0"/>
            <a:t>When incidents are reported in MWMA</a:t>
          </a:r>
        </a:p>
      </dgm:t>
    </dgm:pt>
    <dgm:pt modelId="{F7591192-1A94-41E1-9D5E-421D62D348B9}" type="parTrans" cxnId="{1B732DC4-7101-476E-B26B-FDE235F04989}">
      <dgm:prSet/>
      <dgm:spPr/>
      <dgm:t>
        <a:bodyPr/>
        <a:lstStyle/>
        <a:p>
          <a:endParaRPr lang="en-US"/>
        </a:p>
      </dgm:t>
    </dgm:pt>
    <dgm:pt modelId="{8672A701-5FDE-400C-9E05-2EBE3CD58A61}" type="sibTrans" cxnId="{1B732DC4-7101-476E-B26B-FDE235F04989}">
      <dgm:prSet/>
      <dgm:spPr/>
      <dgm:t>
        <a:bodyPr/>
        <a:lstStyle/>
        <a:p>
          <a:endParaRPr lang="en-US"/>
        </a:p>
      </dgm:t>
    </dgm:pt>
    <dgm:pt modelId="{4BC51986-74CB-4BB4-A5CB-EBB0367568EF}" type="pres">
      <dgm:prSet presAssocID="{9A5CEA98-40BB-49F8-83BB-2F1819E040AA}" presName="Name0" presStyleCnt="0">
        <dgm:presLayoutVars>
          <dgm:dir/>
          <dgm:animLvl val="lvl"/>
          <dgm:resizeHandles val="exact"/>
        </dgm:presLayoutVars>
      </dgm:prSet>
      <dgm:spPr/>
    </dgm:pt>
    <dgm:pt modelId="{4897E331-1E3F-4A40-971B-C9CA139F6070}" type="pres">
      <dgm:prSet presAssocID="{41B9B518-E7CB-4730-AC5A-3137376E3570}" presName="linNode" presStyleCnt="0"/>
      <dgm:spPr/>
    </dgm:pt>
    <dgm:pt modelId="{4F26598B-F6D7-4B6C-B628-EBAD29B66283}" type="pres">
      <dgm:prSet presAssocID="{41B9B518-E7CB-4730-AC5A-3137376E357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55552D1-A5A1-46D4-B258-7035FA967855}" type="pres">
      <dgm:prSet presAssocID="{41B9B518-E7CB-4730-AC5A-3137376E3570}" presName="descendantText" presStyleLbl="alignAccFollowNode1" presStyleIdx="0" presStyleCnt="3">
        <dgm:presLayoutVars>
          <dgm:bulletEnabled val="1"/>
        </dgm:presLayoutVars>
      </dgm:prSet>
      <dgm:spPr/>
    </dgm:pt>
    <dgm:pt modelId="{8408A596-E68F-4371-9009-7C12B7716B3D}" type="pres">
      <dgm:prSet presAssocID="{022E3F3E-0B0D-46A9-AFA4-493954C189C2}" presName="sp" presStyleCnt="0"/>
      <dgm:spPr/>
    </dgm:pt>
    <dgm:pt modelId="{D4B755C1-6DED-49BA-8779-52F28CF1E360}" type="pres">
      <dgm:prSet presAssocID="{3D57ED52-6442-4FE6-908A-2436B7DEC78B}" presName="linNode" presStyleCnt="0"/>
      <dgm:spPr/>
    </dgm:pt>
    <dgm:pt modelId="{77E56ED9-5593-43AB-A333-D928CFA2C963}" type="pres">
      <dgm:prSet presAssocID="{3D57ED52-6442-4FE6-908A-2436B7DEC78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ABD25DB-4A3C-437A-A280-F09F8C096215}" type="pres">
      <dgm:prSet presAssocID="{3D57ED52-6442-4FE6-908A-2436B7DEC78B}" presName="descendantText" presStyleLbl="alignAccFollowNode1" presStyleIdx="1" presStyleCnt="3">
        <dgm:presLayoutVars>
          <dgm:bulletEnabled val="1"/>
        </dgm:presLayoutVars>
      </dgm:prSet>
      <dgm:spPr/>
    </dgm:pt>
    <dgm:pt modelId="{6C4B4DF8-D633-41C2-A760-95B20B8137D0}" type="pres">
      <dgm:prSet presAssocID="{8D9212B6-2D44-4D09-918E-673517177686}" presName="sp" presStyleCnt="0"/>
      <dgm:spPr/>
    </dgm:pt>
    <dgm:pt modelId="{1BD8F17C-F413-4A0E-AC7A-7140456639DC}" type="pres">
      <dgm:prSet presAssocID="{B2819950-E4A0-4103-969E-FA4DB41AFF4E}" presName="linNode" presStyleCnt="0"/>
      <dgm:spPr/>
    </dgm:pt>
    <dgm:pt modelId="{6447DFAA-2D49-44FB-8C5C-A2DD5DFB69E5}" type="pres">
      <dgm:prSet presAssocID="{B2819950-E4A0-4103-969E-FA4DB41AFF4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DEBFFAD-DCCF-41BF-B6D9-CF439A75ADD0}" type="pres">
      <dgm:prSet presAssocID="{B2819950-E4A0-4103-969E-FA4DB41AFF4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1DCF402-806D-4E04-961E-43A0C97A484A}" type="presOf" srcId="{3D57ED52-6442-4FE6-908A-2436B7DEC78B}" destId="{77E56ED9-5593-43AB-A333-D928CFA2C963}" srcOrd="0" destOrd="0" presId="urn:microsoft.com/office/officeart/2005/8/layout/vList5"/>
    <dgm:cxn modelId="{AF39F503-3ED2-424D-ADDB-6D5CD0A4944A}" type="presOf" srcId="{41B9B518-E7CB-4730-AC5A-3137376E3570}" destId="{4F26598B-F6D7-4B6C-B628-EBAD29B66283}" srcOrd="0" destOrd="0" presId="urn:microsoft.com/office/officeart/2005/8/layout/vList5"/>
    <dgm:cxn modelId="{A270EE0F-2B4F-45E0-83DA-3EB68C3FCF96}" type="presOf" srcId="{9A5CEA98-40BB-49F8-83BB-2F1819E040AA}" destId="{4BC51986-74CB-4BB4-A5CB-EBB0367568EF}" srcOrd="0" destOrd="0" presId="urn:microsoft.com/office/officeart/2005/8/layout/vList5"/>
    <dgm:cxn modelId="{E119A22C-B4F2-448E-BE70-1684C60617AE}" type="presOf" srcId="{99B9A736-8EAA-4EF0-99A3-C8A9465B0C54}" destId="{355552D1-A5A1-46D4-B258-7035FA967855}" srcOrd="0" destOrd="2" presId="urn:microsoft.com/office/officeart/2005/8/layout/vList5"/>
    <dgm:cxn modelId="{C34A5861-C90F-48AF-87FE-34A4AD7A259B}" type="presOf" srcId="{6F24EC2E-1F4E-4DF0-A9E0-948E5484ECAA}" destId="{355552D1-A5A1-46D4-B258-7035FA967855}" srcOrd="0" destOrd="0" presId="urn:microsoft.com/office/officeart/2005/8/layout/vList5"/>
    <dgm:cxn modelId="{70788F66-D7DD-4AFC-BA93-F54D1722E734}" srcId="{9A5CEA98-40BB-49F8-83BB-2F1819E040AA}" destId="{3D57ED52-6442-4FE6-908A-2436B7DEC78B}" srcOrd="1" destOrd="0" parTransId="{AF7E3BFF-C4CF-4681-AC60-8292344FBDD3}" sibTransId="{8D9212B6-2D44-4D09-918E-673517177686}"/>
    <dgm:cxn modelId="{DCC63C48-DC51-4042-899C-79136761DBEF}" srcId="{3D57ED52-6442-4FE6-908A-2436B7DEC78B}" destId="{007565BE-41A8-4B70-8FC0-4420346BD942}" srcOrd="0" destOrd="0" parTransId="{9C4E9E26-9ABF-496C-A3B3-9CF16B36A65D}" sibTransId="{790208F5-DCBC-498D-B3D0-D11F7083AE6D}"/>
    <dgm:cxn modelId="{00276572-2243-4378-A9FF-80A1E4A07F60}" type="presOf" srcId="{E65AA604-CD59-440E-A10C-60A901DD91F7}" destId="{FDEBFFAD-DCCF-41BF-B6D9-CF439A75ADD0}" srcOrd="0" destOrd="1" presId="urn:microsoft.com/office/officeart/2005/8/layout/vList5"/>
    <dgm:cxn modelId="{8E78F874-CC86-4434-8BAC-2D6D5CDB2C3D}" type="presOf" srcId="{94D3B294-C7A6-48AC-9A95-F87AC046DAE2}" destId="{355552D1-A5A1-46D4-B258-7035FA967855}" srcOrd="0" destOrd="1" presId="urn:microsoft.com/office/officeart/2005/8/layout/vList5"/>
    <dgm:cxn modelId="{4557FFA5-717C-48BD-A5ED-D67A4481E3DC}" srcId="{41B9B518-E7CB-4730-AC5A-3137376E3570}" destId="{6F24EC2E-1F4E-4DF0-A9E0-948E5484ECAA}" srcOrd="0" destOrd="0" parTransId="{FE8AD1B3-F3F4-4EA4-B4C7-ED13A979B44A}" sibTransId="{D5170D0C-43A7-4C82-A99D-73C7568DA478}"/>
    <dgm:cxn modelId="{090A27A7-472B-4C76-8343-922F319DE97F}" type="presOf" srcId="{13E7DB32-6F74-4A26-AD32-B082C3BCA534}" destId="{FDEBFFAD-DCCF-41BF-B6D9-CF439A75ADD0}" srcOrd="0" destOrd="0" presId="urn:microsoft.com/office/officeart/2005/8/layout/vList5"/>
    <dgm:cxn modelId="{855A2EBF-1F6F-4877-BE05-6592F770994E}" type="presOf" srcId="{007565BE-41A8-4B70-8FC0-4420346BD942}" destId="{EABD25DB-4A3C-437A-A280-F09F8C096215}" srcOrd="0" destOrd="0" presId="urn:microsoft.com/office/officeart/2005/8/layout/vList5"/>
    <dgm:cxn modelId="{1B732DC4-7101-476E-B26B-FDE235F04989}" srcId="{9A5CEA98-40BB-49F8-83BB-2F1819E040AA}" destId="{B2819950-E4A0-4103-969E-FA4DB41AFF4E}" srcOrd="2" destOrd="0" parTransId="{F7591192-1A94-41E1-9D5E-421D62D348B9}" sibTransId="{8672A701-5FDE-400C-9E05-2EBE3CD58A61}"/>
    <dgm:cxn modelId="{0FAC21CA-350B-4D94-8F2C-F8239AD5FEC8}" srcId="{41B9B518-E7CB-4730-AC5A-3137376E3570}" destId="{94D3B294-C7A6-48AC-9A95-F87AC046DAE2}" srcOrd="1" destOrd="0" parTransId="{1A9A01D6-1D5E-4DB1-B18F-E376D97E8CB6}" sibTransId="{9CDFC03D-DFCA-4E99-9F9F-4C9403C3947B}"/>
    <dgm:cxn modelId="{040E95CA-E034-4372-9790-9C7692BD1AAE}" srcId="{41B9B518-E7CB-4730-AC5A-3137376E3570}" destId="{99B9A736-8EAA-4EF0-99A3-C8A9465B0C54}" srcOrd="2" destOrd="0" parTransId="{7C1BFC9B-DA64-4FF0-9DD4-80E0F43FCFF1}" sibTransId="{627211BF-8ADC-44CD-9C80-9E07F29B23FC}"/>
    <dgm:cxn modelId="{25DEB5CC-A878-467C-A8D8-1485D86C258C}" srcId="{B2819950-E4A0-4103-969E-FA4DB41AFF4E}" destId="{E65AA604-CD59-440E-A10C-60A901DD91F7}" srcOrd="1" destOrd="0" parTransId="{72D6BC46-C848-4160-9D05-EA50AE4DA948}" sibTransId="{CFB1D2FA-5FCA-4EDF-8400-4992BB54317A}"/>
    <dgm:cxn modelId="{91AA88CD-0D40-4D2B-BA42-ED4DDF4CEE5E}" srcId="{9A5CEA98-40BB-49F8-83BB-2F1819E040AA}" destId="{41B9B518-E7CB-4730-AC5A-3137376E3570}" srcOrd="0" destOrd="0" parTransId="{45C3D1DC-75BB-47A2-B147-B5F39F6233BE}" sibTransId="{022E3F3E-0B0D-46A9-AFA4-493954C189C2}"/>
    <dgm:cxn modelId="{303321E2-B794-4824-B32A-538EE67099EE}" srcId="{B2819950-E4A0-4103-969E-FA4DB41AFF4E}" destId="{13E7DB32-6F74-4A26-AD32-B082C3BCA534}" srcOrd="0" destOrd="0" parTransId="{F3A086B4-AE14-4A26-A6E0-D5ECFF7CFBFE}" sibTransId="{3BA75D3B-EF9D-47F6-85E8-2115D1DCF5A2}"/>
    <dgm:cxn modelId="{2246C9F2-72DE-466C-B9B8-F7C8038BC1BB}" type="presOf" srcId="{B2819950-E4A0-4103-969E-FA4DB41AFF4E}" destId="{6447DFAA-2D49-44FB-8C5C-A2DD5DFB69E5}" srcOrd="0" destOrd="0" presId="urn:microsoft.com/office/officeart/2005/8/layout/vList5"/>
    <dgm:cxn modelId="{ACDD28CE-17D2-4E40-B950-8850855C6569}" type="presParOf" srcId="{4BC51986-74CB-4BB4-A5CB-EBB0367568EF}" destId="{4897E331-1E3F-4A40-971B-C9CA139F6070}" srcOrd="0" destOrd="0" presId="urn:microsoft.com/office/officeart/2005/8/layout/vList5"/>
    <dgm:cxn modelId="{5A366A3D-DE37-4926-B44A-A4024BF4A936}" type="presParOf" srcId="{4897E331-1E3F-4A40-971B-C9CA139F6070}" destId="{4F26598B-F6D7-4B6C-B628-EBAD29B66283}" srcOrd="0" destOrd="0" presId="urn:microsoft.com/office/officeart/2005/8/layout/vList5"/>
    <dgm:cxn modelId="{60D5A093-EF6A-4097-ACD5-83B1DF55EEF8}" type="presParOf" srcId="{4897E331-1E3F-4A40-971B-C9CA139F6070}" destId="{355552D1-A5A1-46D4-B258-7035FA967855}" srcOrd="1" destOrd="0" presId="urn:microsoft.com/office/officeart/2005/8/layout/vList5"/>
    <dgm:cxn modelId="{B325D9FC-D1FF-43BF-9F5A-F358D7071353}" type="presParOf" srcId="{4BC51986-74CB-4BB4-A5CB-EBB0367568EF}" destId="{8408A596-E68F-4371-9009-7C12B7716B3D}" srcOrd="1" destOrd="0" presId="urn:microsoft.com/office/officeart/2005/8/layout/vList5"/>
    <dgm:cxn modelId="{0FD72270-DE19-40CE-8B49-5907C0D748B9}" type="presParOf" srcId="{4BC51986-74CB-4BB4-A5CB-EBB0367568EF}" destId="{D4B755C1-6DED-49BA-8779-52F28CF1E360}" srcOrd="2" destOrd="0" presId="urn:microsoft.com/office/officeart/2005/8/layout/vList5"/>
    <dgm:cxn modelId="{BE826B7B-7937-4256-ADB6-A428BAA5933F}" type="presParOf" srcId="{D4B755C1-6DED-49BA-8779-52F28CF1E360}" destId="{77E56ED9-5593-43AB-A333-D928CFA2C963}" srcOrd="0" destOrd="0" presId="urn:microsoft.com/office/officeart/2005/8/layout/vList5"/>
    <dgm:cxn modelId="{2368FED7-F026-40C6-A056-9C03741EB203}" type="presParOf" srcId="{D4B755C1-6DED-49BA-8779-52F28CF1E360}" destId="{EABD25DB-4A3C-437A-A280-F09F8C096215}" srcOrd="1" destOrd="0" presId="urn:microsoft.com/office/officeart/2005/8/layout/vList5"/>
    <dgm:cxn modelId="{5B00F33B-906B-4470-B554-27E5BCED04ED}" type="presParOf" srcId="{4BC51986-74CB-4BB4-A5CB-EBB0367568EF}" destId="{6C4B4DF8-D633-41C2-A760-95B20B8137D0}" srcOrd="3" destOrd="0" presId="urn:microsoft.com/office/officeart/2005/8/layout/vList5"/>
    <dgm:cxn modelId="{8D536B71-958B-4A67-BD94-2C901779687F}" type="presParOf" srcId="{4BC51986-74CB-4BB4-A5CB-EBB0367568EF}" destId="{1BD8F17C-F413-4A0E-AC7A-7140456639DC}" srcOrd="4" destOrd="0" presId="urn:microsoft.com/office/officeart/2005/8/layout/vList5"/>
    <dgm:cxn modelId="{20F76A59-FFA0-401B-B854-F0502AC60582}" type="presParOf" srcId="{1BD8F17C-F413-4A0E-AC7A-7140456639DC}" destId="{6447DFAA-2D49-44FB-8C5C-A2DD5DFB69E5}" srcOrd="0" destOrd="0" presId="urn:microsoft.com/office/officeart/2005/8/layout/vList5"/>
    <dgm:cxn modelId="{B337B76F-0754-4FF1-8576-8BE355DBEB00}" type="presParOf" srcId="{1BD8F17C-F413-4A0E-AC7A-7140456639DC}" destId="{FDEBFFAD-DCCF-41BF-B6D9-CF439A75AD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E8C435D-ED3B-4981-9C2D-386ADB17375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</dgm:pt>
    <dgm:pt modelId="{A5C80AFF-B699-4DFA-B355-D8A24E3AD12F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What are they?</a:t>
          </a:r>
        </a:p>
      </dgm:t>
    </dgm:pt>
    <dgm:pt modelId="{675158CE-C7F1-4BEF-9ABD-1DDE6CB5C0FE}" type="parTrans" cxnId="{CBD505D4-D4A4-419D-BB18-C64513791841}">
      <dgm:prSet/>
      <dgm:spPr/>
      <dgm:t>
        <a:bodyPr/>
        <a:lstStyle/>
        <a:p>
          <a:endParaRPr lang="en-US"/>
        </a:p>
      </dgm:t>
    </dgm:pt>
    <dgm:pt modelId="{58952B53-1D52-4890-995D-0C7394FA2999}" type="sibTrans" cxnId="{CBD505D4-D4A4-419D-BB18-C64513791841}">
      <dgm:prSet/>
      <dgm:spPr/>
      <dgm:t>
        <a:bodyPr/>
        <a:lstStyle/>
        <a:p>
          <a:endParaRPr lang="en-US"/>
        </a:p>
      </dgm:t>
    </dgm:pt>
    <dgm:pt modelId="{2F86E324-8C09-4F98-83DF-F0330DB19678}">
      <dgm:prSet phldrT="[Text]"/>
      <dgm:spPr>
        <a:solidFill>
          <a:srgbClr val="6BB5DD"/>
        </a:solidFill>
      </dgm:spPr>
      <dgm:t>
        <a:bodyPr/>
        <a:lstStyle/>
        <a:p>
          <a:r>
            <a:rPr lang="en-US" b="1" dirty="0"/>
            <a:t>Why are they important?</a:t>
          </a:r>
        </a:p>
      </dgm:t>
    </dgm:pt>
    <dgm:pt modelId="{082969A1-E671-4F62-B078-E184EA1E5F10}" type="parTrans" cxnId="{AE90A5CF-5960-42AA-BED5-7B300A10FD58}">
      <dgm:prSet/>
      <dgm:spPr/>
      <dgm:t>
        <a:bodyPr/>
        <a:lstStyle/>
        <a:p>
          <a:endParaRPr lang="en-US"/>
        </a:p>
      </dgm:t>
    </dgm:pt>
    <dgm:pt modelId="{44D7ECDF-8C7F-4AF8-9934-36B41824115B}" type="sibTrans" cxnId="{AE90A5CF-5960-42AA-BED5-7B300A10FD58}">
      <dgm:prSet/>
      <dgm:spPr/>
      <dgm:t>
        <a:bodyPr/>
        <a:lstStyle/>
        <a:p>
          <a:endParaRPr lang="en-US"/>
        </a:p>
      </dgm:t>
    </dgm:pt>
    <dgm:pt modelId="{1813ADD4-9D8D-487D-B21E-B57F5415CE7A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What to include?</a:t>
          </a:r>
        </a:p>
      </dgm:t>
    </dgm:pt>
    <dgm:pt modelId="{ADD55FBC-2592-4FE1-B724-935CA06493CF}" type="parTrans" cxnId="{155134B8-B977-4BE3-970E-ACC3A6CFF6E3}">
      <dgm:prSet/>
      <dgm:spPr/>
      <dgm:t>
        <a:bodyPr/>
        <a:lstStyle/>
        <a:p>
          <a:endParaRPr lang="en-US"/>
        </a:p>
      </dgm:t>
    </dgm:pt>
    <dgm:pt modelId="{B0A518A2-3BE7-4522-84D7-0524C02555F2}" type="sibTrans" cxnId="{155134B8-B977-4BE3-970E-ACC3A6CFF6E3}">
      <dgm:prSet/>
      <dgm:spPr/>
      <dgm:t>
        <a:bodyPr/>
        <a:lstStyle/>
        <a:p>
          <a:endParaRPr lang="en-US"/>
        </a:p>
      </dgm:t>
    </dgm:pt>
    <dgm:pt modelId="{BEE46B51-447E-4B62-AFD3-D1ED44056F12}">
      <dgm:prSet phldrT="[Text]"/>
      <dgm:spPr>
        <a:solidFill>
          <a:srgbClr val="BEBB31"/>
        </a:solidFill>
      </dgm:spPr>
      <dgm:t>
        <a:bodyPr/>
        <a:lstStyle/>
        <a:p>
          <a:r>
            <a:rPr lang="en-US" b="1" dirty="0"/>
            <a:t>When to complete them?</a:t>
          </a:r>
        </a:p>
      </dgm:t>
    </dgm:pt>
    <dgm:pt modelId="{8082F7F6-BDB5-4F8A-9FE9-AA051F312074}" type="parTrans" cxnId="{39857F55-91F3-4B69-BDA5-D118CFD3D11F}">
      <dgm:prSet/>
      <dgm:spPr/>
      <dgm:t>
        <a:bodyPr/>
        <a:lstStyle/>
        <a:p>
          <a:endParaRPr lang="en-US"/>
        </a:p>
      </dgm:t>
    </dgm:pt>
    <dgm:pt modelId="{EC204ADE-EC0A-4320-AF4A-64F7FD34CF21}" type="sibTrans" cxnId="{39857F55-91F3-4B69-BDA5-D118CFD3D11F}">
      <dgm:prSet/>
      <dgm:spPr/>
      <dgm:t>
        <a:bodyPr/>
        <a:lstStyle/>
        <a:p>
          <a:endParaRPr lang="en-US"/>
        </a:p>
      </dgm:t>
    </dgm:pt>
    <dgm:pt modelId="{33EBA581-7D66-4214-BBB9-17DF92E481F3}" type="pres">
      <dgm:prSet presAssocID="{BE8C435D-ED3B-4981-9C2D-386ADB173755}" presName="Name0" presStyleCnt="0">
        <dgm:presLayoutVars>
          <dgm:dir/>
          <dgm:animLvl val="lvl"/>
          <dgm:resizeHandles val="exact"/>
        </dgm:presLayoutVars>
      </dgm:prSet>
      <dgm:spPr/>
    </dgm:pt>
    <dgm:pt modelId="{A391FBA4-216F-4B09-9726-7C5AC25D6AA8}" type="pres">
      <dgm:prSet presAssocID="{BEE46B51-447E-4B62-AFD3-D1ED44056F12}" presName="boxAndChildren" presStyleCnt="0"/>
      <dgm:spPr/>
    </dgm:pt>
    <dgm:pt modelId="{10BDE9E3-7BCD-46AD-A678-F94AE9E4D64A}" type="pres">
      <dgm:prSet presAssocID="{BEE46B51-447E-4B62-AFD3-D1ED44056F12}" presName="parentTextBox" presStyleLbl="node1" presStyleIdx="0" presStyleCnt="4" custLinFactNeighborX="-17" custLinFactNeighborY="11695"/>
      <dgm:spPr/>
    </dgm:pt>
    <dgm:pt modelId="{A65BD78A-2298-44FD-BFD3-750FA37A53B4}" type="pres">
      <dgm:prSet presAssocID="{B0A518A2-3BE7-4522-84D7-0524C02555F2}" presName="sp" presStyleCnt="0"/>
      <dgm:spPr/>
    </dgm:pt>
    <dgm:pt modelId="{B5F5E99E-FCB0-4DFD-9142-7C6C2868A660}" type="pres">
      <dgm:prSet presAssocID="{1813ADD4-9D8D-487D-B21E-B57F5415CE7A}" presName="arrowAndChildren" presStyleCnt="0"/>
      <dgm:spPr/>
    </dgm:pt>
    <dgm:pt modelId="{739BD6B6-83A5-441C-8D00-A2F3A47653D5}" type="pres">
      <dgm:prSet presAssocID="{1813ADD4-9D8D-487D-B21E-B57F5415CE7A}" presName="parentTextArrow" presStyleLbl="node1" presStyleIdx="1" presStyleCnt="4"/>
      <dgm:spPr/>
    </dgm:pt>
    <dgm:pt modelId="{6DDA6FB9-B384-4541-86D4-828F9064575F}" type="pres">
      <dgm:prSet presAssocID="{44D7ECDF-8C7F-4AF8-9934-36B41824115B}" presName="sp" presStyleCnt="0"/>
      <dgm:spPr/>
    </dgm:pt>
    <dgm:pt modelId="{7FCB208F-83B5-4F70-8A94-B62350389745}" type="pres">
      <dgm:prSet presAssocID="{2F86E324-8C09-4F98-83DF-F0330DB19678}" presName="arrowAndChildren" presStyleCnt="0"/>
      <dgm:spPr/>
    </dgm:pt>
    <dgm:pt modelId="{B0FA2616-A7DA-47DB-A55A-513B0393D398}" type="pres">
      <dgm:prSet presAssocID="{2F86E324-8C09-4F98-83DF-F0330DB19678}" presName="parentTextArrow" presStyleLbl="node1" presStyleIdx="2" presStyleCnt="4"/>
      <dgm:spPr/>
    </dgm:pt>
    <dgm:pt modelId="{9F9A0F6E-B90B-4BB1-BD39-05AAC081391B}" type="pres">
      <dgm:prSet presAssocID="{58952B53-1D52-4890-995D-0C7394FA2999}" presName="sp" presStyleCnt="0"/>
      <dgm:spPr/>
    </dgm:pt>
    <dgm:pt modelId="{0332862D-35DA-4D98-8D2B-36E40BCEFF98}" type="pres">
      <dgm:prSet presAssocID="{A5C80AFF-B699-4DFA-B355-D8A24E3AD12F}" presName="arrowAndChildren" presStyleCnt="0"/>
      <dgm:spPr/>
    </dgm:pt>
    <dgm:pt modelId="{9BF654DD-4C08-4077-90A5-43B29167F28F}" type="pres">
      <dgm:prSet presAssocID="{A5C80AFF-B699-4DFA-B355-D8A24E3AD12F}" presName="parentTextArrow" presStyleLbl="node1" presStyleIdx="3" presStyleCnt="4"/>
      <dgm:spPr/>
    </dgm:pt>
  </dgm:ptLst>
  <dgm:cxnLst>
    <dgm:cxn modelId="{6438D418-7099-423E-881D-361B2068C03C}" type="presOf" srcId="{BE8C435D-ED3B-4981-9C2D-386ADB173755}" destId="{33EBA581-7D66-4214-BBB9-17DF92E481F3}" srcOrd="0" destOrd="0" presId="urn:microsoft.com/office/officeart/2005/8/layout/process4"/>
    <dgm:cxn modelId="{25140F44-0E4B-4B40-9DC8-A583DCBA8E82}" type="presOf" srcId="{1813ADD4-9D8D-487D-B21E-B57F5415CE7A}" destId="{739BD6B6-83A5-441C-8D00-A2F3A47653D5}" srcOrd="0" destOrd="0" presId="urn:microsoft.com/office/officeart/2005/8/layout/process4"/>
    <dgm:cxn modelId="{DB0AF947-E56C-483D-8E98-13F7C3429B84}" type="presOf" srcId="{2F86E324-8C09-4F98-83DF-F0330DB19678}" destId="{B0FA2616-A7DA-47DB-A55A-513B0393D398}" srcOrd="0" destOrd="0" presId="urn:microsoft.com/office/officeart/2005/8/layout/process4"/>
    <dgm:cxn modelId="{39857F55-91F3-4B69-BDA5-D118CFD3D11F}" srcId="{BE8C435D-ED3B-4981-9C2D-386ADB173755}" destId="{BEE46B51-447E-4B62-AFD3-D1ED44056F12}" srcOrd="3" destOrd="0" parTransId="{8082F7F6-BDB5-4F8A-9FE9-AA051F312074}" sibTransId="{EC204ADE-EC0A-4320-AF4A-64F7FD34CF21}"/>
    <dgm:cxn modelId="{ACB6F178-DBF9-4017-B562-94E5D9BFEDB0}" type="presOf" srcId="{BEE46B51-447E-4B62-AFD3-D1ED44056F12}" destId="{10BDE9E3-7BCD-46AD-A678-F94AE9E4D64A}" srcOrd="0" destOrd="0" presId="urn:microsoft.com/office/officeart/2005/8/layout/process4"/>
    <dgm:cxn modelId="{5985EC93-43C3-4A79-952E-2F665AFED341}" type="presOf" srcId="{A5C80AFF-B699-4DFA-B355-D8A24E3AD12F}" destId="{9BF654DD-4C08-4077-90A5-43B29167F28F}" srcOrd="0" destOrd="0" presId="urn:microsoft.com/office/officeart/2005/8/layout/process4"/>
    <dgm:cxn modelId="{155134B8-B977-4BE3-970E-ACC3A6CFF6E3}" srcId="{BE8C435D-ED3B-4981-9C2D-386ADB173755}" destId="{1813ADD4-9D8D-487D-B21E-B57F5415CE7A}" srcOrd="2" destOrd="0" parTransId="{ADD55FBC-2592-4FE1-B724-935CA06493CF}" sibTransId="{B0A518A2-3BE7-4522-84D7-0524C02555F2}"/>
    <dgm:cxn modelId="{AE90A5CF-5960-42AA-BED5-7B300A10FD58}" srcId="{BE8C435D-ED3B-4981-9C2D-386ADB173755}" destId="{2F86E324-8C09-4F98-83DF-F0330DB19678}" srcOrd="1" destOrd="0" parTransId="{082969A1-E671-4F62-B078-E184EA1E5F10}" sibTransId="{44D7ECDF-8C7F-4AF8-9934-36B41824115B}"/>
    <dgm:cxn modelId="{CBD505D4-D4A4-419D-BB18-C64513791841}" srcId="{BE8C435D-ED3B-4981-9C2D-386ADB173755}" destId="{A5C80AFF-B699-4DFA-B355-D8A24E3AD12F}" srcOrd="0" destOrd="0" parTransId="{675158CE-C7F1-4BEF-9ABD-1DDE6CB5C0FE}" sibTransId="{58952B53-1D52-4890-995D-0C7394FA2999}"/>
    <dgm:cxn modelId="{676152AA-6B2A-4A33-9F79-4F4CB5959902}" type="presParOf" srcId="{33EBA581-7D66-4214-BBB9-17DF92E481F3}" destId="{A391FBA4-216F-4B09-9726-7C5AC25D6AA8}" srcOrd="0" destOrd="0" presId="urn:microsoft.com/office/officeart/2005/8/layout/process4"/>
    <dgm:cxn modelId="{3B79CBF2-FE9C-4306-99A0-54AF1CDA8DB3}" type="presParOf" srcId="{A391FBA4-216F-4B09-9726-7C5AC25D6AA8}" destId="{10BDE9E3-7BCD-46AD-A678-F94AE9E4D64A}" srcOrd="0" destOrd="0" presId="urn:microsoft.com/office/officeart/2005/8/layout/process4"/>
    <dgm:cxn modelId="{9A770C27-0949-4887-81A8-C2E7F1F0A589}" type="presParOf" srcId="{33EBA581-7D66-4214-BBB9-17DF92E481F3}" destId="{A65BD78A-2298-44FD-BFD3-750FA37A53B4}" srcOrd="1" destOrd="0" presId="urn:microsoft.com/office/officeart/2005/8/layout/process4"/>
    <dgm:cxn modelId="{9C4C17F1-269B-4B9B-91A4-50ADCDA7B47C}" type="presParOf" srcId="{33EBA581-7D66-4214-BBB9-17DF92E481F3}" destId="{B5F5E99E-FCB0-4DFD-9142-7C6C2868A660}" srcOrd="2" destOrd="0" presId="urn:microsoft.com/office/officeart/2005/8/layout/process4"/>
    <dgm:cxn modelId="{B67BC9E7-2788-4D94-9D96-BE0867829246}" type="presParOf" srcId="{B5F5E99E-FCB0-4DFD-9142-7C6C2868A660}" destId="{739BD6B6-83A5-441C-8D00-A2F3A47653D5}" srcOrd="0" destOrd="0" presId="urn:microsoft.com/office/officeart/2005/8/layout/process4"/>
    <dgm:cxn modelId="{3924B8A0-C1AF-4F2E-B2E3-76DA8A5DB978}" type="presParOf" srcId="{33EBA581-7D66-4214-BBB9-17DF92E481F3}" destId="{6DDA6FB9-B384-4541-86D4-828F9064575F}" srcOrd="3" destOrd="0" presId="urn:microsoft.com/office/officeart/2005/8/layout/process4"/>
    <dgm:cxn modelId="{4C2B3A9C-2EC7-4AF1-A617-4B6321953A20}" type="presParOf" srcId="{33EBA581-7D66-4214-BBB9-17DF92E481F3}" destId="{7FCB208F-83B5-4F70-8A94-B62350389745}" srcOrd="4" destOrd="0" presId="urn:microsoft.com/office/officeart/2005/8/layout/process4"/>
    <dgm:cxn modelId="{D4786A87-9048-42E4-92A6-6F453F57380D}" type="presParOf" srcId="{7FCB208F-83B5-4F70-8A94-B62350389745}" destId="{B0FA2616-A7DA-47DB-A55A-513B0393D398}" srcOrd="0" destOrd="0" presId="urn:microsoft.com/office/officeart/2005/8/layout/process4"/>
    <dgm:cxn modelId="{B07F3E92-ACF3-440C-8CB5-1835E8FADAB4}" type="presParOf" srcId="{33EBA581-7D66-4214-BBB9-17DF92E481F3}" destId="{9F9A0F6E-B90B-4BB1-BD39-05AAC081391B}" srcOrd="5" destOrd="0" presId="urn:microsoft.com/office/officeart/2005/8/layout/process4"/>
    <dgm:cxn modelId="{C3B499B9-A4E0-44EB-9C68-91BF696CE6EF}" type="presParOf" srcId="{33EBA581-7D66-4214-BBB9-17DF92E481F3}" destId="{0332862D-35DA-4D98-8D2B-36E40BCEFF98}" srcOrd="6" destOrd="0" presId="urn:microsoft.com/office/officeart/2005/8/layout/process4"/>
    <dgm:cxn modelId="{36B1B706-878F-49B1-90D9-13ECEDCC217F}" type="presParOf" srcId="{0332862D-35DA-4D98-8D2B-36E40BCEFF98}" destId="{9BF654DD-4C08-4077-90A5-43B29167F28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68F7638-A359-4C32-9EAF-27F47A9A8EEC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C2F424-0D55-4A37-BD38-343205FDC5C3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Voluntary Disenrollment from PDS</a:t>
          </a:r>
        </a:p>
      </dgm:t>
    </dgm:pt>
    <dgm:pt modelId="{FADF38C3-12FB-428D-AF70-A02A35B4226C}" type="parTrans" cxnId="{726525BC-98B2-477E-8B8C-6E616CFF261A}">
      <dgm:prSet/>
      <dgm:spPr/>
      <dgm:t>
        <a:bodyPr/>
        <a:lstStyle/>
        <a:p>
          <a:endParaRPr lang="en-US"/>
        </a:p>
      </dgm:t>
    </dgm:pt>
    <dgm:pt modelId="{EB03C2E8-9B33-4445-8D4F-1AD481C3D3BB}" type="sibTrans" cxnId="{726525BC-98B2-477E-8B8C-6E616CFF261A}">
      <dgm:prSet/>
      <dgm:spPr/>
      <dgm:t>
        <a:bodyPr/>
        <a:lstStyle/>
        <a:p>
          <a:endParaRPr lang="en-US"/>
        </a:p>
      </dgm:t>
    </dgm:pt>
    <dgm:pt modelId="{5D41C93E-C008-499D-AA5E-5A62D24E4B9D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Failure to Access Services for 60 days</a:t>
          </a:r>
        </a:p>
      </dgm:t>
    </dgm:pt>
    <dgm:pt modelId="{FD973E8E-4A9E-4FDC-BE59-FA3891E5A446}" type="parTrans" cxnId="{1905847D-0A8E-4F50-ACCF-1ABB904F3FE7}">
      <dgm:prSet/>
      <dgm:spPr/>
      <dgm:t>
        <a:bodyPr/>
        <a:lstStyle/>
        <a:p>
          <a:endParaRPr lang="en-US"/>
        </a:p>
      </dgm:t>
    </dgm:pt>
    <dgm:pt modelId="{FF51B294-2EF4-4213-9CDB-628A65F3916C}" type="sibTrans" cxnId="{1905847D-0A8E-4F50-ACCF-1ABB904F3FE7}">
      <dgm:prSet/>
      <dgm:spPr/>
      <dgm:t>
        <a:bodyPr/>
        <a:lstStyle/>
        <a:p>
          <a:endParaRPr lang="en-US"/>
        </a:p>
      </dgm:t>
    </dgm:pt>
    <dgm:pt modelId="{74D4A5BE-5C61-4F61-92BF-754BB29F8CC7}">
      <dgm:prSet phldrT="[Text]" custT="1"/>
      <dgm:spPr>
        <a:solidFill>
          <a:srgbClr val="2784C5"/>
        </a:solidFill>
      </dgm:spPr>
      <dgm:t>
        <a:bodyPr/>
        <a:lstStyle/>
        <a:p>
          <a:r>
            <a:rPr lang="en-US" sz="25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Participant Death</a:t>
          </a:r>
        </a:p>
      </dgm:t>
    </dgm:pt>
    <dgm:pt modelId="{98DC2DAF-365C-45C5-A99D-8BDD75CA9E90}" type="parTrans" cxnId="{FFBD7423-9AF5-4AA4-BA6D-91EF9DC85770}">
      <dgm:prSet/>
      <dgm:spPr/>
      <dgm:t>
        <a:bodyPr/>
        <a:lstStyle/>
        <a:p>
          <a:endParaRPr lang="en-US"/>
        </a:p>
      </dgm:t>
    </dgm:pt>
    <dgm:pt modelId="{0F0B3625-BCA2-4E32-AB91-5F4B12D65FFA}" type="sibTrans" cxnId="{FFBD7423-9AF5-4AA4-BA6D-91EF9DC85770}">
      <dgm:prSet/>
      <dgm:spPr/>
      <dgm:t>
        <a:bodyPr/>
        <a:lstStyle/>
        <a:p>
          <a:endParaRPr lang="en-US"/>
        </a:p>
      </dgm:t>
    </dgm:pt>
    <dgm:pt modelId="{21187642-5959-4BFE-9F4F-596D265C06AF}">
      <dgm:prSet phldrT="[Text]"/>
      <dgm:spPr>
        <a:solidFill>
          <a:srgbClr val="2784C5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Participant or Auth. Rep. Requests Disenrollment</a:t>
          </a:r>
        </a:p>
      </dgm:t>
    </dgm:pt>
    <dgm:pt modelId="{9D3D275B-6D68-4C4D-B4AA-315F8729294A}" type="sibTrans" cxnId="{587D837F-D07A-4BD5-A952-10FD961BDFCF}">
      <dgm:prSet/>
      <dgm:spPr/>
      <dgm:t>
        <a:bodyPr/>
        <a:lstStyle/>
        <a:p>
          <a:endParaRPr lang="en-US"/>
        </a:p>
      </dgm:t>
    </dgm:pt>
    <dgm:pt modelId="{A17B0DA0-8AFA-4014-B34A-43745D3B98AF}" type="parTrans" cxnId="{587D837F-D07A-4BD5-A952-10FD961BDFCF}">
      <dgm:prSet/>
      <dgm:spPr/>
      <dgm:t>
        <a:bodyPr/>
        <a:lstStyle/>
        <a:p>
          <a:endParaRPr lang="en-US"/>
        </a:p>
      </dgm:t>
    </dgm:pt>
    <dgm:pt modelId="{5D7A6039-C428-4F8F-A208-BB43B59334C5}" type="pres">
      <dgm:prSet presAssocID="{E68F7638-A359-4C32-9EAF-27F47A9A8EE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001139-C01C-409B-BFA9-CFE22797838A}" type="pres">
      <dgm:prSet presAssocID="{08C2F424-0D55-4A37-BD38-343205FDC5C3}" presName="vertOne" presStyleCnt="0"/>
      <dgm:spPr/>
    </dgm:pt>
    <dgm:pt modelId="{B6443421-428D-4CDB-8858-754122836F03}" type="pres">
      <dgm:prSet presAssocID="{08C2F424-0D55-4A37-BD38-343205FDC5C3}" presName="txOne" presStyleLbl="node0" presStyleIdx="0" presStyleCnt="1" custLinFactNeighborX="-3187" custLinFactNeighborY="-1551">
        <dgm:presLayoutVars>
          <dgm:chPref val="3"/>
        </dgm:presLayoutVars>
      </dgm:prSet>
      <dgm:spPr/>
    </dgm:pt>
    <dgm:pt modelId="{3FC6A332-2A5B-4BEA-8F97-086067E696EB}" type="pres">
      <dgm:prSet presAssocID="{08C2F424-0D55-4A37-BD38-343205FDC5C3}" presName="parTransOne" presStyleCnt="0"/>
      <dgm:spPr/>
    </dgm:pt>
    <dgm:pt modelId="{999E0051-846F-4211-BA61-EE884CF5B458}" type="pres">
      <dgm:prSet presAssocID="{08C2F424-0D55-4A37-BD38-343205FDC5C3}" presName="horzOne" presStyleCnt="0"/>
      <dgm:spPr/>
    </dgm:pt>
    <dgm:pt modelId="{4209BC6F-0CB5-4448-BFC7-FAFA1B890670}" type="pres">
      <dgm:prSet presAssocID="{5D41C93E-C008-499D-AA5E-5A62D24E4B9D}" presName="vertTwo" presStyleCnt="0"/>
      <dgm:spPr/>
    </dgm:pt>
    <dgm:pt modelId="{42C0555F-49EC-498F-BB7D-B44C7348D1F7}" type="pres">
      <dgm:prSet presAssocID="{5D41C93E-C008-499D-AA5E-5A62D24E4B9D}" presName="txTwo" presStyleLbl="node2" presStyleIdx="0" presStyleCnt="2" custScaleX="153120" custLinFactY="140885" custLinFactNeighborX="62480" custLinFactNeighborY="200000">
        <dgm:presLayoutVars>
          <dgm:chPref val="3"/>
        </dgm:presLayoutVars>
      </dgm:prSet>
      <dgm:spPr/>
    </dgm:pt>
    <dgm:pt modelId="{7589015B-B8FE-493D-BBD2-EE144A65BEE5}" type="pres">
      <dgm:prSet presAssocID="{5D41C93E-C008-499D-AA5E-5A62D24E4B9D}" presName="parTransTwo" presStyleCnt="0"/>
      <dgm:spPr/>
    </dgm:pt>
    <dgm:pt modelId="{92D0E160-DE40-4381-BCBF-3AF6A0568445}" type="pres">
      <dgm:prSet presAssocID="{5D41C93E-C008-499D-AA5E-5A62D24E4B9D}" presName="horzTwo" presStyleCnt="0"/>
      <dgm:spPr/>
    </dgm:pt>
    <dgm:pt modelId="{0CF95B1F-7A7E-4800-A6DE-66F124659291}" type="pres">
      <dgm:prSet presAssocID="{21187642-5959-4BFE-9F4F-596D265C06AF}" presName="vertThree" presStyleCnt="0"/>
      <dgm:spPr/>
    </dgm:pt>
    <dgm:pt modelId="{C116EE2C-487C-4226-8089-38F46FAC9CD0}" type="pres">
      <dgm:prSet presAssocID="{21187642-5959-4BFE-9F4F-596D265C06AF}" presName="txThree" presStyleLbl="node3" presStyleIdx="0" presStyleCnt="1" custLinFactY="-9028" custLinFactNeighborX="4200" custLinFactNeighborY="-100000">
        <dgm:presLayoutVars>
          <dgm:chPref val="3"/>
        </dgm:presLayoutVars>
      </dgm:prSet>
      <dgm:spPr/>
    </dgm:pt>
    <dgm:pt modelId="{992CFF50-0791-4219-B378-3ADDD20AD8E3}" type="pres">
      <dgm:prSet presAssocID="{21187642-5959-4BFE-9F4F-596D265C06AF}" presName="horzThree" presStyleCnt="0"/>
      <dgm:spPr/>
    </dgm:pt>
    <dgm:pt modelId="{983F2F58-B415-4127-AE1A-4C2E2ABB3922}" type="pres">
      <dgm:prSet presAssocID="{FF51B294-2EF4-4213-9CDB-628A65F3916C}" presName="sibSpaceTwo" presStyleCnt="0"/>
      <dgm:spPr/>
    </dgm:pt>
    <dgm:pt modelId="{BD9B9353-BA36-43F8-B317-F86FCE120EEF}" type="pres">
      <dgm:prSet presAssocID="{74D4A5BE-5C61-4F61-92BF-754BB29F8CC7}" presName="vertTwo" presStyleCnt="0"/>
      <dgm:spPr/>
    </dgm:pt>
    <dgm:pt modelId="{2404CF30-C7AA-48E6-8F6C-7351A1BCFC01}" type="pres">
      <dgm:prSet presAssocID="{74D4A5BE-5C61-4F61-92BF-754BB29F8CC7}" presName="txTwo" presStyleLbl="node2" presStyleIdx="1" presStyleCnt="2" custLinFactNeighborX="-22566" custLinFactNeighborY="-1126">
        <dgm:presLayoutVars>
          <dgm:chPref val="3"/>
        </dgm:presLayoutVars>
      </dgm:prSet>
      <dgm:spPr/>
    </dgm:pt>
    <dgm:pt modelId="{3BC85F6B-B161-419F-875D-E3D91A35B1D7}" type="pres">
      <dgm:prSet presAssocID="{74D4A5BE-5C61-4F61-92BF-754BB29F8CC7}" presName="horzTwo" presStyleCnt="0"/>
      <dgm:spPr/>
    </dgm:pt>
  </dgm:ptLst>
  <dgm:cxnLst>
    <dgm:cxn modelId="{FFBD7423-9AF5-4AA4-BA6D-91EF9DC85770}" srcId="{08C2F424-0D55-4A37-BD38-343205FDC5C3}" destId="{74D4A5BE-5C61-4F61-92BF-754BB29F8CC7}" srcOrd="1" destOrd="0" parTransId="{98DC2DAF-365C-45C5-A99D-8BDD75CA9E90}" sibTransId="{0F0B3625-BCA2-4E32-AB91-5F4B12D65FFA}"/>
    <dgm:cxn modelId="{23FD4446-1D9A-48D5-8DE1-7309FEC34879}" type="presOf" srcId="{5D41C93E-C008-499D-AA5E-5A62D24E4B9D}" destId="{42C0555F-49EC-498F-BB7D-B44C7348D1F7}" srcOrd="0" destOrd="0" presId="urn:microsoft.com/office/officeart/2005/8/layout/hierarchy4"/>
    <dgm:cxn modelId="{FF367B48-3B53-47C8-9644-60088C2FA677}" type="presOf" srcId="{74D4A5BE-5C61-4F61-92BF-754BB29F8CC7}" destId="{2404CF30-C7AA-48E6-8F6C-7351A1BCFC01}" srcOrd="0" destOrd="0" presId="urn:microsoft.com/office/officeart/2005/8/layout/hierarchy4"/>
    <dgm:cxn modelId="{1905847D-0A8E-4F50-ACCF-1ABB904F3FE7}" srcId="{08C2F424-0D55-4A37-BD38-343205FDC5C3}" destId="{5D41C93E-C008-499D-AA5E-5A62D24E4B9D}" srcOrd="0" destOrd="0" parTransId="{FD973E8E-4A9E-4FDC-BE59-FA3891E5A446}" sibTransId="{FF51B294-2EF4-4213-9CDB-628A65F3916C}"/>
    <dgm:cxn modelId="{587D837F-D07A-4BD5-A952-10FD961BDFCF}" srcId="{5D41C93E-C008-499D-AA5E-5A62D24E4B9D}" destId="{21187642-5959-4BFE-9F4F-596D265C06AF}" srcOrd="0" destOrd="0" parTransId="{A17B0DA0-8AFA-4014-B34A-43745D3B98AF}" sibTransId="{9D3D275B-6D68-4C4D-B4AA-315F8729294A}"/>
    <dgm:cxn modelId="{7F5F2EA6-0C1A-4995-9BC6-BF4857F679E8}" type="presOf" srcId="{08C2F424-0D55-4A37-BD38-343205FDC5C3}" destId="{B6443421-428D-4CDB-8858-754122836F03}" srcOrd="0" destOrd="0" presId="urn:microsoft.com/office/officeart/2005/8/layout/hierarchy4"/>
    <dgm:cxn modelId="{726525BC-98B2-477E-8B8C-6E616CFF261A}" srcId="{E68F7638-A359-4C32-9EAF-27F47A9A8EEC}" destId="{08C2F424-0D55-4A37-BD38-343205FDC5C3}" srcOrd="0" destOrd="0" parTransId="{FADF38C3-12FB-428D-AF70-A02A35B4226C}" sibTransId="{EB03C2E8-9B33-4445-8D4F-1AD481C3D3BB}"/>
    <dgm:cxn modelId="{BD0460E1-70D2-400D-9A0F-2A23C9DE12D8}" type="presOf" srcId="{21187642-5959-4BFE-9F4F-596D265C06AF}" destId="{C116EE2C-487C-4226-8089-38F46FAC9CD0}" srcOrd="0" destOrd="0" presId="urn:microsoft.com/office/officeart/2005/8/layout/hierarchy4"/>
    <dgm:cxn modelId="{7DAFEDEB-B351-4009-87EC-2A6941389214}" type="presOf" srcId="{E68F7638-A359-4C32-9EAF-27F47A9A8EEC}" destId="{5D7A6039-C428-4F8F-A208-BB43B59334C5}" srcOrd="0" destOrd="0" presId="urn:microsoft.com/office/officeart/2005/8/layout/hierarchy4"/>
    <dgm:cxn modelId="{CD93266C-9BBC-4468-83DF-A187C58BD96A}" type="presParOf" srcId="{5D7A6039-C428-4F8F-A208-BB43B59334C5}" destId="{CA001139-C01C-409B-BFA9-CFE22797838A}" srcOrd="0" destOrd="0" presId="urn:microsoft.com/office/officeart/2005/8/layout/hierarchy4"/>
    <dgm:cxn modelId="{7240BF25-18B2-4508-AFE3-F0BA9B18BC20}" type="presParOf" srcId="{CA001139-C01C-409B-BFA9-CFE22797838A}" destId="{B6443421-428D-4CDB-8858-754122836F03}" srcOrd="0" destOrd="0" presId="urn:microsoft.com/office/officeart/2005/8/layout/hierarchy4"/>
    <dgm:cxn modelId="{0E91F8A4-9C32-485E-B029-143F1DFD8342}" type="presParOf" srcId="{CA001139-C01C-409B-BFA9-CFE22797838A}" destId="{3FC6A332-2A5B-4BEA-8F97-086067E696EB}" srcOrd="1" destOrd="0" presId="urn:microsoft.com/office/officeart/2005/8/layout/hierarchy4"/>
    <dgm:cxn modelId="{2E8E4EFD-0A6D-4E19-AEDA-FD98D444CF6A}" type="presParOf" srcId="{CA001139-C01C-409B-BFA9-CFE22797838A}" destId="{999E0051-846F-4211-BA61-EE884CF5B458}" srcOrd="2" destOrd="0" presId="urn:microsoft.com/office/officeart/2005/8/layout/hierarchy4"/>
    <dgm:cxn modelId="{22A013BD-C352-47B5-98E0-4F835AC5E2B2}" type="presParOf" srcId="{999E0051-846F-4211-BA61-EE884CF5B458}" destId="{4209BC6F-0CB5-4448-BFC7-FAFA1B890670}" srcOrd="0" destOrd="0" presId="urn:microsoft.com/office/officeart/2005/8/layout/hierarchy4"/>
    <dgm:cxn modelId="{BE653B01-A364-42CD-9D37-D7E4CE6BE85D}" type="presParOf" srcId="{4209BC6F-0CB5-4448-BFC7-FAFA1B890670}" destId="{42C0555F-49EC-498F-BB7D-B44C7348D1F7}" srcOrd="0" destOrd="0" presId="urn:microsoft.com/office/officeart/2005/8/layout/hierarchy4"/>
    <dgm:cxn modelId="{6EEE5876-114A-47C3-BBD6-0459C40643B5}" type="presParOf" srcId="{4209BC6F-0CB5-4448-BFC7-FAFA1B890670}" destId="{7589015B-B8FE-493D-BBD2-EE144A65BEE5}" srcOrd="1" destOrd="0" presId="urn:microsoft.com/office/officeart/2005/8/layout/hierarchy4"/>
    <dgm:cxn modelId="{68877D24-DE80-4450-A88F-4D602D145200}" type="presParOf" srcId="{4209BC6F-0CB5-4448-BFC7-FAFA1B890670}" destId="{92D0E160-DE40-4381-BCBF-3AF6A0568445}" srcOrd="2" destOrd="0" presId="urn:microsoft.com/office/officeart/2005/8/layout/hierarchy4"/>
    <dgm:cxn modelId="{EC3B2A82-9014-4C49-A9A9-46216C26B817}" type="presParOf" srcId="{92D0E160-DE40-4381-BCBF-3AF6A0568445}" destId="{0CF95B1F-7A7E-4800-A6DE-66F124659291}" srcOrd="0" destOrd="0" presId="urn:microsoft.com/office/officeart/2005/8/layout/hierarchy4"/>
    <dgm:cxn modelId="{911BB033-250C-4C37-B4ED-8B8CE332EE84}" type="presParOf" srcId="{0CF95B1F-7A7E-4800-A6DE-66F124659291}" destId="{C116EE2C-487C-4226-8089-38F46FAC9CD0}" srcOrd="0" destOrd="0" presId="urn:microsoft.com/office/officeart/2005/8/layout/hierarchy4"/>
    <dgm:cxn modelId="{0D9520EF-D033-4D97-8CA5-026EEB0FAD09}" type="presParOf" srcId="{0CF95B1F-7A7E-4800-A6DE-66F124659291}" destId="{992CFF50-0791-4219-B378-3ADDD20AD8E3}" srcOrd="1" destOrd="0" presId="urn:microsoft.com/office/officeart/2005/8/layout/hierarchy4"/>
    <dgm:cxn modelId="{CA76CD09-84B4-48C4-8BEB-9E9BDBCC1BDA}" type="presParOf" srcId="{999E0051-846F-4211-BA61-EE884CF5B458}" destId="{983F2F58-B415-4127-AE1A-4C2E2ABB3922}" srcOrd="1" destOrd="0" presId="urn:microsoft.com/office/officeart/2005/8/layout/hierarchy4"/>
    <dgm:cxn modelId="{B44A2761-8485-4FAC-BA30-B04FE48E7461}" type="presParOf" srcId="{999E0051-846F-4211-BA61-EE884CF5B458}" destId="{BD9B9353-BA36-43F8-B317-F86FCE120EEF}" srcOrd="2" destOrd="0" presId="urn:microsoft.com/office/officeart/2005/8/layout/hierarchy4"/>
    <dgm:cxn modelId="{1A6A5E72-163A-4528-B86C-369B26F610DC}" type="presParOf" srcId="{BD9B9353-BA36-43F8-B317-F86FCE120EEF}" destId="{2404CF30-C7AA-48E6-8F6C-7351A1BCFC01}" srcOrd="0" destOrd="0" presId="urn:microsoft.com/office/officeart/2005/8/layout/hierarchy4"/>
    <dgm:cxn modelId="{CE5A191A-4823-44F6-B064-675B9635B591}" type="presParOf" srcId="{BD9B9353-BA36-43F8-B317-F86FCE120EEF}" destId="{3BC85F6B-B161-419F-875D-E3D91A35B1D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1B2FBB0-7B86-4ECF-805B-C261FCB20724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794997-C119-486F-B48A-9E1929986C92}">
      <dgm:prSet custT="1"/>
      <dgm:spPr>
        <a:solidFill>
          <a:srgbClr val="6BB5DD"/>
        </a:solidFill>
      </dgm:spPr>
      <dgm:t>
        <a:bodyPr/>
        <a:lstStyle/>
        <a:p>
          <a:r>
            <a:rPr lang="en-US" sz="3200" b="1" dirty="0"/>
            <a:t>When to Involuntarily Terminate from PDS:</a:t>
          </a:r>
          <a:endParaRPr lang="en-US" sz="3200" dirty="0"/>
        </a:p>
      </dgm:t>
    </dgm:pt>
    <dgm:pt modelId="{21AB2239-B5C6-4803-8D0F-5CA7D01885C2}" type="parTrans" cxnId="{3EBC4A69-1B2E-4791-8817-21825355BFF1}">
      <dgm:prSet/>
      <dgm:spPr/>
      <dgm:t>
        <a:bodyPr/>
        <a:lstStyle/>
        <a:p>
          <a:endParaRPr lang="en-US"/>
        </a:p>
      </dgm:t>
    </dgm:pt>
    <dgm:pt modelId="{A934E86E-E112-47A9-B6E7-4F4965747A1B}" type="sibTrans" cxnId="{3EBC4A69-1B2E-4791-8817-21825355BFF1}">
      <dgm:prSet/>
      <dgm:spPr/>
      <dgm:t>
        <a:bodyPr/>
        <a:lstStyle/>
        <a:p>
          <a:endParaRPr lang="en-US"/>
        </a:p>
      </dgm:t>
    </dgm:pt>
    <dgm:pt modelId="{A20A4C01-92D8-4A67-817D-51922B7E6B3C}">
      <dgm:prSet custT="1"/>
      <dgm:spPr/>
      <dgm:t>
        <a:bodyPr/>
        <a:lstStyle/>
        <a:p>
          <a:r>
            <a:rPr lang="en-US" sz="3200" dirty="0"/>
            <a:t>Imminent Danger to Participant’s HSW</a:t>
          </a:r>
        </a:p>
      </dgm:t>
    </dgm:pt>
    <dgm:pt modelId="{947DA11F-F30A-4DDB-9C44-B353DF5AE751}" type="parTrans" cxnId="{49A91205-BE32-4935-98BD-C068F27C7F83}">
      <dgm:prSet/>
      <dgm:spPr/>
      <dgm:t>
        <a:bodyPr/>
        <a:lstStyle/>
        <a:p>
          <a:endParaRPr lang="en-US"/>
        </a:p>
      </dgm:t>
    </dgm:pt>
    <dgm:pt modelId="{FF02F780-B2CA-4A65-9AE2-A468614BA242}" type="sibTrans" cxnId="{49A91205-BE32-4935-98BD-C068F27C7F83}">
      <dgm:prSet/>
      <dgm:spPr/>
      <dgm:t>
        <a:bodyPr/>
        <a:lstStyle/>
        <a:p>
          <a:endParaRPr lang="en-US"/>
        </a:p>
      </dgm:t>
    </dgm:pt>
    <dgm:pt modelId="{DF34E2A6-E64D-4FFE-B5EE-26040B1EB1AA}">
      <dgm:prSet custT="1"/>
      <dgm:spPr/>
      <dgm:t>
        <a:bodyPr/>
        <a:lstStyle/>
        <a:p>
          <a:r>
            <a:rPr lang="en-US" sz="3200" dirty="0"/>
            <a:t>Participant’s Needs Exceed Available Services &amp; Supports</a:t>
          </a:r>
        </a:p>
      </dgm:t>
    </dgm:pt>
    <dgm:pt modelId="{29C0133C-064A-4F60-97E1-B339F4CE7058}" type="parTrans" cxnId="{6029C829-8B88-4B31-9A1B-9ACA1CC64127}">
      <dgm:prSet/>
      <dgm:spPr/>
      <dgm:t>
        <a:bodyPr/>
        <a:lstStyle/>
        <a:p>
          <a:endParaRPr lang="en-US"/>
        </a:p>
      </dgm:t>
    </dgm:pt>
    <dgm:pt modelId="{B52D5928-28B8-4843-84B2-AA8674A880D6}" type="sibTrans" cxnId="{6029C829-8B88-4B31-9A1B-9ACA1CC64127}">
      <dgm:prSet/>
      <dgm:spPr/>
      <dgm:t>
        <a:bodyPr/>
        <a:lstStyle/>
        <a:p>
          <a:endParaRPr lang="en-US"/>
        </a:p>
      </dgm:t>
    </dgm:pt>
    <dgm:pt modelId="{9436EC56-50A1-4575-9555-972A9E15A5F9}">
      <dgm:prSet custT="1"/>
      <dgm:spPr/>
      <dgm:t>
        <a:bodyPr/>
        <a:lstStyle/>
        <a:p>
          <a:r>
            <a:rPr lang="en-US" sz="3200" dirty="0"/>
            <a:t>Failure to Comply with CAP</a:t>
          </a:r>
        </a:p>
      </dgm:t>
    </dgm:pt>
    <dgm:pt modelId="{D2F3B7E2-2712-4982-B359-03AF28B0227B}" type="parTrans" cxnId="{C893324B-A2B0-4EEC-BB01-DE1494608E8E}">
      <dgm:prSet/>
      <dgm:spPr/>
      <dgm:t>
        <a:bodyPr/>
        <a:lstStyle/>
        <a:p>
          <a:endParaRPr lang="en-US"/>
        </a:p>
      </dgm:t>
    </dgm:pt>
    <dgm:pt modelId="{4E35E6D7-6348-4DF6-AF75-5E877277AFC7}" type="sibTrans" cxnId="{C893324B-A2B0-4EEC-BB01-DE1494608E8E}">
      <dgm:prSet/>
      <dgm:spPr/>
      <dgm:t>
        <a:bodyPr/>
        <a:lstStyle/>
        <a:p>
          <a:endParaRPr lang="en-US"/>
        </a:p>
      </dgm:t>
    </dgm:pt>
    <dgm:pt modelId="{FE266B06-2D88-4E09-897A-95A43230D7E1}">
      <dgm:prSet custT="1"/>
      <dgm:spPr/>
      <dgm:t>
        <a:bodyPr/>
        <a:lstStyle/>
        <a:p>
          <a:r>
            <a:rPr lang="en-US" sz="3200" dirty="0"/>
            <a:t>Follow Agency’s CAP Policy</a:t>
          </a:r>
        </a:p>
      </dgm:t>
    </dgm:pt>
    <dgm:pt modelId="{E5833C48-AB59-41C2-A96E-A9839F6BFE52}" type="parTrans" cxnId="{F1F94E15-82F0-4817-8DA2-FCC367321494}">
      <dgm:prSet/>
      <dgm:spPr/>
      <dgm:t>
        <a:bodyPr/>
        <a:lstStyle/>
        <a:p>
          <a:endParaRPr lang="en-US"/>
        </a:p>
      </dgm:t>
    </dgm:pt>
    <dgm:pt modelId="{45C9834A-4532-4138-823F-D6480B13ED2F}" type="sibTrans" cxnId="{F1F94E15-82F0-4817-8DA2-FCC367321494}">
      <dgm:prSet/>
      <dgm:spPr/>
      <dgm:t>
        <a:bodyPr/>
        <a:lstStyle/>
        <a:p>
          <a:endParaRPr lang="en-US"/>
        </a:p>
      </dgm:t>
    </dgm:pt>
    <dgm:pt modelId="{9358D487-9C58-4A7F-AA1A-2B0079C44210}" type="pres">
      <dgm:prSet presAssocID="{E1B2FBB0-7B86-4ECF-805B-C261FCB20724}" presName="linear" presStyleCnt="0">
        <dgm:presLayoutVars>
          <dgm:animLvl val="lvl"/>
          <dgm:resizeHandles val="exact"/>
        </dgm:presLayoutVars>
      </dgm:prSet>
      <dgm:spPr/>
    </dgm:pt>
    <dgm:pt modelId="{4A0AEBD2-DC5E-4A6E-8A13-369C69DB8AD5}" type="pres">
      <dgm:prSet presAssocID="{61794997-C119-486F-B48A-9E1929986C92}" presName="parentText" presStyleLbl="node1" presStyleIdx="0" presStyleCnt="1" custLinFactNeighborY="-19768">
        <dgm:presLayoutVars>
          <dgm:chMax val="0"/>
          <dgm:bulletEnabled val="1"/>
        </dgm:presLayoutVars>
      </dgm:prSet>
      <dgm:spPr/>
    </dgm:pt>
    <dgm:pt modelId="{06A272C1-8939-4686-B5BA-FC58E6468325}" type="pres">
      <dgm:prSet presAssocID="{61794997-C119-486F-B48A-9E1929986C92}" presName="childText" presStyleLbl="revTx" presStyleIdx="0" presStyleCnt="1" custScaleY="100840">
        <dgm:presLayoutVars>
          <dgm:bulletEnabled val="1"/>
        </dgm:presLayoutVars>
      </dgm:prSet>
      <dgm:spPr/>
    </dgm:pt>
  </dgm:ptLst>
  <dgm:cxnLst>
    <dgm:cxn modelId="{49A91205-BE32-4935-98BD-C068F27C7F83}" srcId="{61794997-C119-486F-B48A-9E1929986C92}" destId="{A20A4C01-92D8-4A67-817D-51922B7E6B3C}" srcOrd="0" destOrd="0" parTransId="{947DA11F-F30A-4DDB-9C44-B353DF5AE751}" sibTransId="{FF02F780-B2CA-4A65-9AE2-A468614BA242}"/>
    <dgm:cxn modelId="{F1F94E15-82F0-4817-8DA2-FCC367321494}" srcId="{61794997-C119-486F-B48A-9E1929986C92}" destId="{FE266B06-2D88-4E09-897A-95A43230D7E1}" srcOrd="3" destOrd="0" parTransId="{E5833C48-AB59-41C2-A96E-A9839F6BFE52}" sibTransId="{45C9834A-4532-4138-823F-D6480B13ED2F}"/>
    <dgm:cxn modelId="{6029C829-8B88-4B31-9A1B-9ACA1CC64127}" srcId="{61794997-C119-486F-B48A-9E1929986C92}" destId="{DF34E2A6-E64D-4FFE-B5EE-26040B1EB1AA}" srcOrd="1" destOrd="0" parTransId="{29C0133C-064A-4F60-97E1-B339F4CE7058}" sibTransId="{B52D5928-28B8-4843-84B2-AA8674A880D6}"/>
    <dgm:cxn modelId="{3EBC4A69-1B2E-4791-8817-21825355BFF1}" srcId="{E1B2FBB0-7B86-4ECF-805B-C261FCB20724}" destId="{61794997-C119-486F-B48A-9E1929986C92}" srcOrd="0" destOrd="0" parTransId="{21AB2239-B5C6-4803-8D0F-5CA7D01885C2}" sibTransId="{A934E86E-E112-47A9-B6E7-4F4965747A1B}"/>
    <dgm:cxn modelId="{C893324B-A2B0-4EEC-BB01-DE1494608E8E}" srcId="{61794997-C119-486F-B48A-9E1929986C92}" destId="{9436EC56-50A1-4575-9555-972A9E15A5F9}" srcOrd="2" destOrd="0" parTransId="{D2F3B7E2-2712-4982-B359-03AF28B0227B}" sibTransId="{4E35E6D7-6348-4DF6-AF75-5E877277AFC7}"/>
    <dgm:cxn modelId="{401E4173-4742-4DE2-BD2A-507706F577C7}" type="presOf" srcId="{61794997-C119-486F-B48A-9E1929986C92}" destId="{4A0AEBD2-DC5E-4A6E-8A13-369C69DB8AD5}" srcOrd="0" destOrd="0" presId="urn:microsoft.com/office/officeart/2005/8/layout/vList2"/>
    <dgm:cxn modelId="{3849BA56-550D-43AD-A1D8-29DBD79D39FC}" type="presOf" srcId="{DF34E2A6-E64D-4FFE-B5EE-26040B1EB1AA}" destId="{06A272C1-8939-4686-B5BA-FC58E6468325}" srcOrd="0" destOrd="1" presId="urn:microsoft.com/office/officeart/2005/8/layout/vList2"/>
    <dgm:cxn modelId="{2560938F-A946-41EF-A81E-F2677BA381FF}" type="presOf" srcId="{FE266B06-2D88-4E09-897A-95A43230D7E1}" destId="{06A272C1-8939-4686-B5BA-FC58E6468325}" srcOrd="0" destOrd="3" presId="urn:microsoft.com/office/officeart/2005/8/layout/vList2"/>
    <dgm:cxn modelId="{ABB41EAA-2158-4089-8457-1935BD63278D}" type="presOf" srcId="{E1B2FBB0-7B86-4ECF-805B-C261FCB20724}" destId="{9358D487-9C58-4A7F-AA1A-2B0079C44210}" srcOrd="0" destOrd="0" presId="urn:microsoft.com/office/officeart/2005/8/layout/vList2"/>
    <dgm:cxn modelId="{1F21A2C0-5CDA-4A7A-AA28-5EF69CB2773B}" type="presOf" srcId="{A20A4C01-92D8-4A67-817D-51922B7E6B3C}" destId="{06A272C1-8939-4686-B5BA-FC58E6468325}" srcOrd="0" destOrd="0" presId="urn:microsoft.com/office/officeart/2005/8/layout/vList2"/>
    <dgm:cxn modelId="{21B394FD-6377-4A95-9B7A-19D0BD31A7D2}" type="presOf" srcId="{9436EC56-50A1-4575-9555-972A9E15A5F9}" destId="{06A272C1-8939-4686-B5BA-FC58E6468325}" srcOrd="0" destOrd="2" presId="urn:microsoft.com/office/officeart/2005/8/layout/vList2"/>
    <dgm:cxn modelId="{AD12A4D1-52AF-4E28-BC87-A9FF6AACBB1B}" type="presParOf" srcId="{9358D487-9C58-4A7F-AA1A-2B0079C44210}" destId="{4A0AEBD2-DC5E-4A6E-8A13-369C69DB8AD5}" srcOrd="0" destOrd="0" presId="urn:microsoft.com/office/officeart/2005/8/layout/vList2"/>
    <dgm:cxn modelId="{03CF67E3-1D98-432C-B337-E71344B8E028}" type="presParOf" srcId="{9358D487-9C58-4A7F-AA1A-2B0079C44210}" destId="{06A272C1-8939-4686-B5BA-FC58E646832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FAA86F2-B01B-46DC-BF8E-E5BD83BEFDDF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7790F2-EEF4-4205-B4AD-E9FD130F68C2}">
      <dgm:prSet/>
      <dgm:spPr>
        <a:solidFill>
          <a:srgbClr val="01203D"/>
        </a:solidFill>
      </dgm:spPr>
      <dgm:t>
        <a:bodyPr/>
        <a:lstStyle/>
        <a:p>
          <a:r>
            <a:rPr lang="en-US" dirty="0"/>
            <a:t>Financial Management Function</a:t>
          </a:r>
        </a:p>
      </dgm:t>
    </dgm:pt>
    <dgm:pt modelId="{1B0C5001-F97D-4D8D-A75C-0CB215505AB1}" type="parTrans" cxnId="{35165CDE-A9B0-43FC-A0E2-43B7A80D75FE}">
      <dgm:prSet/>
      <dgm:spPr/>
      <dgm:t>
        <a:bodyPr/>
        <a:lstStyle/>
        <a:p>
          <a:endParaRPr lang="en-US"/>
        </a:p>
      </dgm:t>
    </dgm:pt>
    <dgm:pt modelId="{88866949-3014-4770-835E-24778EA6E011}" type="sibTrans" cxnId="{35165CDE-A9B0-43FC-A0E2-43B7A80D75FE}">
      <dgm:prSet/>
      <dgm:spPr/>
      <dgm:t>
        <a:bodyPr/>
        <a:lstStyle/>
        <a:p>
          <a:endParaRPr lang="en-US"/>
        </a:p>
      </dgm:t>
    </dgm:pt>
    <dgm:pt modelId="{82A5AC02-F4C6-4B82-9F95-F13A4EB4706D}">
      <dgm:prSet/>
      <dgm:spPr>
        <a:solidFill>
          <a:srgbClr val="6BB5DD"/>
        </a:solidFill>
      </dgm:spPr>
      <dgm:t>
        <a:bodyPr/>
        <a:lstStyle/>
        <a:p>
          <a:r>
            <a:rPr lang="en-US" dirty="0"/>
            <a:t>Memorandum of Understanding</a:t>
          </a:r>
        </a:p>
      </dgm:t>
    </dgm:pt>
    <dgm:pt modelId="{13274477-3824-414E-8C12-F2E6C66D12B2}" type="parTrans" cxnId="{1D1D4FA9-DACB-4CDF-A731-78A35449F7B3}">
      <dgm:prSet/>
      <dgm:spPr/>
      <dgm:t>
        <a:bodyPr/>
        <a:lstStyle/>
        <a:p>
          <a:endParaRPr lang="en-US"/>
        </a:p>
      </dgm:t>
    </dgm:pt>
    <dgm:pt modelId="{EC54D03E-CA36-4510-8AB3-07A54E276FB7}" type="sibTrans" cxnId="{1D1D4FA9-DACB-4CDF-A731-78A35449F7B3}">
      <dgm:prSet/>
      <dgm:spPr/>
      <dgm:t>
        <a:bodyPr/>
        <a:lstStyle/>
        <a:p>
          <a:endParaRPr lang="en-US"/>
        </a:p>
      </dgm:t>
    </dgm:pt>
    <dgm:pt modelId="{4F12D7E8-9D4D-461B-9DCD-030C29540C05}">
      <dgm:prSet/>
      <dgm:spPr>
        <a:solidFill>
          <a:srgbClr val="ADC084"/>
        </a:solidFill>
      </dgm:spPr>
      <dgm:t>
        <a:bodyPr/>
        <a:lstStyle/>
        <a:p>
          <a:r>
            <a:rPr lang="en-US" dirty="0"/>
            <a:t>PDS Employment Packets</a:t>
          </a:r>
        </a:p>
      </dgm:t>
    </dgm:pt>
    <dgm:pt modelId="{57B0EFFD-1CCF-4405-B4F1-B64208F68435}" type="parTrans" cxnId="{B051CB54-3E3B-48B4-B90C-ACFBEE63929E}">
      <dgm:prSet/>
      <dgm:spPr/>
      <dgm:t>
        <a:bodyPr/>
        <a:lstStyle/>
        <a:p>
          <a:endParaRPr lang="en-US"/>
        </a:p>
      </dgm:t>
    </dgm:pt>
    <dgm:pt modelId="{7D7B2DDA-E41D-45AF-BEF6-61F6CAC58958}" type="sibTrans" cxnId="{B051CB54-3E3B-48B4-B90C-ACFBEE63929E}">
      <dgm:prSet/>
      <dgm:spPr/>
      <dgm:t>
        <a:bodyPr/>
        <a:lstStyle/>
        <a:p>
          <a:endParaRPr lang="en-US"/>
        </a:p>
      </dgm:t>
    </dgm:pt>
    <dgm:pt modelId="{261C3F03-E99F-4AA5-9836-AB942F3F2F8E}">
      <dgm:prSet/>
      <dgm:spPr>
        <a:solidFill>
          <a:srgbClr val="BEBB31"/>
        </a:solidFill>
      </dgm:spPr>
      <dgm:t>
        <a:bodyPr/>
        <a:lstStyle/>
        <a:p>
          <a:r>
            <a:rPr lang="en-US" dirty="0"/>
            <a:t>Use of Employee Eligibility Form</a:t>
          </a:r>
        </a:p>
      </dgm:t>
    </dgm:pt>
    <dgm:pt modelId="{CC2D93CD-CCE7-4475-8736-3F41C447686E}" type="parTrans" cxnId="{243DB214-351C-4D7F-B9EB-519E0F25586B}">
      <dgm:prSet/>
      <dgm:spPr/>
      <dgm:t>
        <a:bodyPr/>
        <a:lstStyle/>
        <a:p>
          <a:endParaRPr lang="en-US"/>
        </a:p>
      </dgm:t>
    </dgm:pt>
    <dgm:pt modelId="{DAA2D1ED-72E2-44D6-A7F0-E0DFADA66BAC}" type="sibTrans" cxnId="{243DB214-351C-4D7F-B9EB-519E0F25586B}">
      <dgm:prSet/>
      <dgm:spPr/>
      <dgm:t>
        <a:bodyPr/>
        <a:lstStyle/>
        <a:p>
          <a:endParaRPr lang="en-US"/>
        </a:p>
      </dgm:t>
    </dgm:pt>
    <dgm:pt modelId="{01F69A52-C876-4F7F-A6CC-1A65AF64FBA4}" type="pres">
      <dgm:prSet presAssocID="{8FAA86F2-B01B-46DC-BF8E-E5BD83BEFDDF}" presName="linearFlow" presStyleCnt="0">
        <dgm:presLayoutVars>
          <dgm:dir/>
          <dgm:resizeHandles val="exact"/>
        </dgm:presLayoutVars>
      </dgm:prSet>
      <dgm:spPr/>
    </dgm:pt>
    <dgm:pt modelId="{4D4847E3-F705-4612-AEF4-42D9731043C9}" type="pres">
      <dgm:prSet presAssocID="{047790F2-EEF4-4205-B4AD-E9FD130F68C2}" presName="composite" presStyleCnt="0"/>
      <dgm:spPr/>
    </dgm:pt>
    <dgm:pt modelId="{530A2728-BC84-473E-B5E0-8022C22A911B}" type="pres">
      <dgm:prSet presAssocID="{047790F2-EEF4-4205-B4AD-E9FD130F68C2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</dgm:spPr>
    </dgm:pt>
    <dgm:pt modelId="{598DE902-1DD2-431A-9F35-E8D56CFA74D4}" type="pres">
      <dgm:prSet presAssocID="{047790F2-EEF4-4205-B4AD-E9FD130F68C2}" presName="txShp" presStyleLbl="node1" presStyleIdx="0" presStyleCnt="4">
        <dgm:presLayoutVars>
          <dgm:bulletEnabled val="1"/>
        </dgm:presLayoutVars>
      </dgm:prSet>
      <dgm:spPr/>
    </dgm:pt>
    <dgm:pt modelId="{A23165E5-9226-4719-B488-0BDFBA88FB0A}" type="pres">
      <dgm:prSet presAssocID="{88866949-3014-4770-835E-24778EA6E011}" presName="spacing" presStyleCnt="0"/>
      <dgm:spPr/>
    </dgm:pt>
    <dgm:pt modelId="{C8D55597-7868-4CB7-9314-2E1469111C53}" type="pres">
      <dgm:prSet presAssocID="{82A5AC02-F4C6-4B82-9F95-F13A4EB4706D}" presName="composite" presStyleCnt="0"/>
      <dgm:spPr/>
    </dgm:pt>
    <dgm:pt modelId="{1354BF45-2053-490B-A116-420AE9F4E9D5}" type="pres">
      <dgm:prSet presAssocID="{82A5AC02-F4C6-4B82-9F95-F13A4EB4706D}" presName="imgShp" presStyleLbl="fgImgPlace1" presStyleIdx="1" presStyleCnt="4"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F84B1CD-8972-4E19-9AAF-8FD4E97DFDBF}" type="pres">
      <dgm:prSet presAssocID="{82A5AC02-F4C6-4B82-9F95-F13A4EB4706D}" presName="txShp" presStyleLbl="node1" presStyleIdx="1" presStyleCnt="4">
        <dgm:presLayoutVars>
          <dgm:bulletEnabled val="1"/>
        </dgm:presLayoutVars>
      </dgm:prSet>
      <dgm:spPr/>
    </dgm:pt>
    <dgm:pt modelId="{7C4D8E69-3A9B-470B-B8EC-133AB3B3E2C3}" type="pres">
      <dgm:prSet presAssocID="{EC54D03E-CA36-4510-8AB3-07A54E276FB7}" presName="spacing" presStyleCnt="0"/>
      <dgm:spPr/>
    </dgm:pt>
    <dgm:pt modelId="{8A0AC81A-9ACE-487A-89B0-5052B8590330}" type="pres">
      <dgm:prSet presAssocID="{4F12D7E8-9D4D-461B-9DCD-030C29540C05}" presName="composite" presStyleCnt="0"/>
      <dgm:spPr/>
    </dgm:pt>
    <dgm:pt modelId="{7B119B9A-B289-4CC6-AACA-317F42DCA292}" type="pres">
      <dgm:prSet presAssocID="{4F12D7E8-9D4D-461B-9DCD-030C29540C05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</dgm:spPr>
    </dgm:pt>
    <dgm:pt modelId="{1E65060F-C4DE-4CBC-A927-F6A02D4CEDAB}" type="pres">
      <dgm:prSet presAssocID="{4F12D7E8-9D4D-461B-9DCD-030C29540C05}" presName="txShp" presStyleLbl="node1" presStyleIdx="2" presStyleCnt="4">
        <dgm:presLayoutVars>
          <dgm:bulletEnabled val="1"/>
        </dgm:presLayoutVars>
      </dgm:prSet>
      <dgm:spPr/>
    </dgm:pt>
    <dgm:pt modelId="{71C14E19-9813-4282-830C-24C2552E85D0}" type="pres">
      <dgm:prSet presAssocID="{7D7B2DDA-E41D-45AF-BEF6-61F6CAC58958}" presName="spacing" presStyleCnt="0"/>
      <dgm:spPr/>
    </dgm:pt>
    <dgm:pt modelId="{B92A0694-5D9E-47F4-ACE4-408551D01F07}" type="pres">
      <dgm:prSet presAssocID="{261C3F03-E99F-4AA5-9836-AB942F3F2F8E}" presName="composite" presStyleCnt="0"/>
      <dgm:spPr/>
    </dgm:pt>
    <dgm:pt modelId="{B21D00E4-F600-4E73-92DB-46B49D357084}" type="pres">
      <dgm:prSet presAssocID="{261C3F03-E99F-4AA5-9836-AB942F3F2F8E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</dgm:spPr>
    </dgm:pt>
    <dgm:pt modelId="{5222B291-48CE-49E2-BFC7-BA27518C9156}" type="pres">
      <dgm:prSet presAssocID="{261C3F03-E99F-4AA5-9836-AB942F3F2F8E}" presName="txShp" presStyleLbl="node1" presStyleIdx="3" presStyleCnt="4">
        <dgm:presLayoutVars>
          <dgm:bulletEnabled val="1"/>
        </dgm:presLayoutVars>
      </dgm:prSet>
      <dgm:spPr/>
    </dgm:pt>
  </dgm:ptLst>
  <dgm:cxnLst>
    <dgm:cxn modelId="{243DB214-351C-4D7F-B9EB-519E0F25586B}" srcId="{8FAA86F2-B01B-46DC-BF8E-E5BD83BEFDDF}" destId="{261C3F03-E99F-4AA5-9836-AB942F3F2F8E}" srcOrd="3" destOrd="0" parTransId="{CC2D93CD-CCE7-4475-8736-3F41C447686E}" sibTransId="{DAA2D1ED-72E2-44D6-A7F0-E0DFADA66BAC}"/>
    <dgm:cxn modelId="{9D9EB317-7A8E-427B-8D16-DA4B5F9775A6}" type="presOf" srcId="{261C3F03-E99F-4AA5-9836-AB942F3F2F8E}" destId="{5222B291-48CE-49E2-BFC7-BA27518C9156}" srcOrd="0" destOrd="0" presId="urn:microsoft.com/office/officeart/2005/8/layout/vList3"/>
    <dgm:cxn modelId="{D970BC33-D76A-4B20-A990-840DC8F6F877}" type="presOf" srcId="{82A5AC02-F4C6-4B82-9F95-F13A4EB4706D}" destId="{AF84B1CD-8972-4E19-9AAF-8FD4E97DFDBF}" srcOrd="0" destOrd="0" presId="urn:microsoft.com/office/officeart/2005/8/layout/vList3"/>
    <dgm:cxn modelId="{40562748-0B17-448A-A726-3BD491828928}" type="presOf" srcId="{4F12D7E8-9D4D-461B-9DCD-030C29540C05}" destId="{1E65060F-C4DE-4CBC-A927-F6A02D4CEDAB}" srcOrd="0" destOrd="0" presId="urn:microsoft.com/office/officeart/2005/8/layout/vList3"/>
    <dgm:cxn modelId="{B051CB54-3E3B-48B4-B90C-ACFBEE63929E}" srcId="{8FAA86F2-B01B-46DC-BF8E-E5BD83BEFDDF}" destId="{4F12D7E8-9D4D-461B-9DCD-030C29540C05}" srcOrd="2" destOrd="0" parTransId="{57B0EFFD-1CCF-4405-B4F1-B64208F68435}" sibTransId="{7D7B2DDA-E41D-45AF-BEF6-61F6CAC58958}"/>
    <dgm:cxn modelId="{81EBF656-A0BE-420B-B895-1D3DE4CE1E12}" type="presOf" srcId="{047790F2-EEF4-4205-B4AD-E9FD130F68C2}" destId="{598DE902-1DD2-431A-9F35-E8D56CFA74D4}" srcOrd="0" destOrd="0" presId="urn:microsoft.com/office/officeart/2005/8/layout/vList3"/>
    <dgm:cxn modelId="{1D1D4FA9-DACB-4CDF-A731-78A35449F7B3}" srcId="{8FAA86F2-B01B-46DC-BF8E-E5BD83BEFDDF}" destId="{82A5AC02-F4C6-4B82-9F95-F13A4EB4706D}" srcOrd="1" destOrd="0" parTransId="{13274477-3824-414E-8C12-F2E6C66D12B2}" sibTransId="{EC54D03E-CA36-4510-8AB3-07A54E276FB7}"/>
    <dgm:cxn modelId="{35165CDE-A9B0-43FC-A0E2-43B7A80D75FE}" srcId="{8FAA86F2-B01B-46DC-BF8E-E5BD83BEFDDF}" destId="{047790F2-EEF4-4205-B4AD-E9FD130F68C2}" srcOrd="0" destOrd="0" parTransId="{1B0C5001-F97D-4D8D-A75C-0CB215505AB1}" sibTransId="{88866949-3014-4770-835E-24778EA6E011}"/>
    <dgm:cxn modelId="{E4E1FFFF-C35A-4BC6-A483-EB9DD003E22E}" type="presOf" srcId="{8FAA86F2-B01B-46DC-BF8E-E5BD83BEFDDF}" destId="{01F69A52-C876-4F7F-A6CC-1A65AF64FBA4}" srcOrd="0" destOrd="0" presId="urn:microsoft.com/office/officeart/2005/8/layout/vList3"/>
    <dgm:cxn modelId="{5B026499-2B35-4671-B365-B494AB5CE940}" type="presParOf" srcId="{01F69A52-C876-4F7F-A6CC-1A65AF64FBA4}" destId="{4D4847E3-F705-4612-AEF4-42D9731043C9}" srcOrd="0" destOrd="0" presId="urn:microsoft.com/office/officeart/2005/8/layout/vList3"/>
    <dgm:cxn modelId="{D2D21632-69A5-4439-BF81-54C996E5BF20}" type="presParOf" srcId="{4D4847E3-F705-4612-AEF4-42D9731043C9}" destId="{530A2728-BC84-473E-B5E0-8022C22A911B}" srcOrd="0" destOrd="0" presId="urn:microsoft.com/office/officeart/2005/8/layout/vList3"/>
    <dgm:cxn modelId="{5A39C14C-FD1C-4AD3-AF1A-9C638BFBCAFF}" type="presParOf" srcId="{4D4847E3-F705-4612-AEF4-42D9731043C9}" destId="{598DE902-1DD2-431A-9F35-E8D56CFA74D4}" srcOrd="1" destOrd="0" presId="urn:microsoft.com/office/officeart/2005/8/layout/vList3"/>
    <dgm:cxn modelId="{FFC92061-7ED5-41EF-9482-9DB74577FD7C}" type="presParOf" srcId="{01F69A52-C876-4F7F-A6CC-1A65AF64FBA4}" destId="{A23165E5-9226-4719-B488-0BDFBA88FB0A}" srcOrd="1" destOrd="0" presId="urn:microsoft.com/office/officeart/2005/8/layout/vList3"/>
    <dgm:cxn modelId="{F7CE272C-4DE9-4BDF-9468-4C14D076D705}" type="presParOf" srcId="{01F69A52-C876-4F7F-A6CC-1A65AF64FBA4}" destId="{C8D55597-7868-4CB7-9314-2E1469111C53}" srcOrd="2" destOrd="0" presId="urn:microsoft.com/office/officeart/2005/8/layout/vList3"/>
    <dgm:cxn modelId="{72677FFE-D3A7-4602-8130-AF05AEFD93E7}" type="presParOf" srcId="{C8D55597-7868-4CB7-9314-2E1469111C53}" destId="{1354BF45-2053-490B-A116-420AE9F4E9D5}" srcOrd="0" destOrd="0" presId="urn:microsoft.com/office/officeart/2005/8/layout/vList3"/>
    <dgm:cxn modelId="{1947AF34-28FA-4377-B94E-114BDCCC3072}" type="presParOf" srcId="{C8D55597-7868-4CB7-9314-2E1469111C53}" destId="{AF84B1CD-8972-4E19-9AAF-8FD4E97DFDBF}" srcOrd="1" destOrd="0" presId="urn:microsoft.com/office/officeart/2005/8/layout/vList3"/>
    <dgm:cxn modelId="{1F81BA2C-142F-4371-99CE-6EF6336C7D8F}" type="presParOf" srcId="{01F69A52-C876-4F7F-A6CC-1A65AF64FBA4}" destId="{7C4D8E69-3A9B-470B-B8EC-133AB3B3E2C3}" srcOrd="3" destOrd="0" presId="urn:microsoft.com/office/officeart/2005/8/layout/vList3"/>
    <dgm:cxn modelId="{E6A6C827-6BA2-496A-B082-412FC206E41A}" type="presParOf" srcId="{01F69A52-C876-4F7F-A6CC-1A65AF64FBA4}" destId="{8A0AC81A-9ACE-487A-89B0-5052B8590330}" srcOrd="4" destOrd="0" presId="urn:microsoft.com/office/officeart/2005/8/layout/vList3"/>
    <dgm:cxn modelId="{8FEE3452-1D7E-4A79-AE3C-205F82989C01}" type="presParOf" srcId="{8A0AC81A-9ACE-487A-89B0-5052B8590330}" destId="{7B119B9A-B289-4CC6-AACA-317F42DCA292}" srcOrd="0" destOrd="0" presId="urn:microsoft.com/office/officeart/2005/8/layout/vList3"/>
    <dgm:cxn modelId="{0B9147F9-24E2-43C2-A4D8-0932C604ECF2}" type="presParOf" srcId="{8A0AC81A-9ACE-487A-89B0-5052B8590330}" destId="{1E65060F-C4DE-4CBC-A927-F6A02D4CEDAB}" srcOrd="1" destOrd="0" presId="urn:microsoft.com/office/officeart/2005/8/layout/vList3"/>
    <dgm:cxn modelId="{BCE44FC7-29C0-4569-9615-6F11EA6D5347}" type="presParOf" srcId="{01F69A52-C876-4F7F-A6CC-1A65AF64FBA4}" destId="{71C14E19-9813-4282-830C-24C2552E85D0}" srcOrd="5" destOrd="0" presId="urn:microsoft.com/office/officeart/2005/8/layout/vList3"/>
    <dgm:cxn modelId="{E98440B4-483E-44B2-84A2-A9FCB5DFE530}" type="presParOf" srcId="{01F69A52-C876-4F7F-A6CC-1A65AF64FBA4}" destId="{B92A0694-5D9E-47F4-ACE4-408551D01F07}" srcOrd="6" destOrd="0" presId="urn:microsoft.com/office/officeart/2005/8/layout/vList3"/>
    <dgm:cxn modelId="{FF4EFF12-F8C6-4335-AB02-FB9E5A17EE5A}" type="presParOf" srcId="{B92A0694-5D9E-47F4-ACE4-408551D01F07}" destId="{B21D00E4-F600-4E73-92DB-46B49D357084}" srcOrd="0" destOrd="0" presId="urn:microsoft.com/office/officeart/2005/8/layout/vList3"/>
    <dgm:cxn modelId="{885357D3-490A-4161-93A8-4D52F91671D4}" type="presParOf" srcId="{B92A0694-5D9E-47F4-ACE4-408551D01F07}" destId="{5222B291-48CE-49E2-BFC7-BA27518C91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2154953-8D30-4BEC-8D21-51A824634241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5EC8F1-622B-4E0C-995D-828044041534}">
      <dgm:prSet/>
      <dgm:spPr>
        <a:solidFill>
          <a:srgbClr val="6BB5DD"/>
        </a:solidFill>
      </dgm:spPr>
      <dgm:t>
        <a:bodyPr/>
        <a:lstStyle/>
        <a:p>
          <a:r>
            <a:rPr lang="en-US" b="1" dirty="0"/>
            <a:t>Required for Each PDS Participant:</a:t>
          </a:r>
          <a:endParaRPr lang="en-US" dirty="0"/>
        </a:p>
      </dgm:t>
    </dgm:pt>
    <dgm:pt modelId="{55B7D8F3-FE21-4C53-ACA2-14008376E686}" type="parTrans" cxnId="{DD4A217B-1A29-466C-86C0-0F1A0EA38E21}">
      <dgm:prSet/>
      <dgm:spPr/>
      <dgm:t>
        <a:bodyPr/>
        <a:lstStyle/>
        <a:p>
          <a:endParaRPr lang="en-US"/>
        </a:p>
      </dgm:t>
    </dgm:pt>
    <dgm:pt modelId="{215EAC70-6233-4AE5-B2C7-6DA2E7481F8C}" type="sibTrans" cxnId="{DD4A217B-1A29-466C-86C0-0F1A0EA38E21}">
      <dgm:prSet/>
      <dgm:spPr/>
      <dgm:t>
        <a:bodyPr/>
        <a:lstStyle/>
        <a:p>
          <a:endParaRPr lang="en-US"/>
        </a:p>
      </dgm:t>
    </dgm:pt>
    <dgm:pt modelId="{3627E661-BA3B-4381-A8AB-6AEFF3F82C99}">
      <dgm:prSet custT="1"/>
      <dgm:spPr/>
      <dgm:t>
        <a:bodyPr/>
        <a:lstStyle/>
        <a:p>
          <a:r>
            <a:rPr lang="en-US" sz="3200" dirty="0"/>
            <a:t>MAP-2000</a:t>
          </a:r>
        </a:p>
      </dgm:t>
    </dgm:pt>
    <dgm:pt modelId="{2B5D3155-BC75-4222-8231-F997DFBEBE13}" type="parTrans" cxnId="{3D70CE71-B8EE-4BEF-8EDA-D1194E95BAAE}">
      <dgm:prSet/>
      <dgm:spPr/>
      <dgm:t>
        <a:bodyPr/>
        <a:lstStyle/>
        <a:p>
          <a:endParaRPr lang="en-US"/>
        </a:p>
      </dgm:t>
    </dgm:pt>
    <dgm:pt modelId="{211CE084-DB2A-40D1-8237-C9AB2ECD481A}" type="sibTrans" cxnId="{3D70CE71-B8EE-4BEF-8EDA-D1194E95BAAE}">
      <dgm:prSet/>
      <dgm:spPr/>
      <dgm:t>
        <a:bodyPr/>
        <a:lstStyle/>
        <a:p>
          <a:endParaRPr lang="en-US"/>
        </a:p>
      </dgm:t>
    </dgm:pt>
    <dgm:pt modelId="{FD1C4AF5-ABF4-40A2-BDB3-35083DC37431}">
      <dgm:prSet custT="1"/>
      <dgm:spPr/>
      <dgm:t>
        <a:bodyPr/>
        <a:lstStyle/>
        <a:p>
          <a:r>
            <a:rPr lang="en-US" sz="3200" dirty="0"/>
            <a:t>PDS Employer Responsibilities &amp; Expectations (ERE) Form</a:t>
          </a:r>
        </a:p>
      </dgm:t>
    </dgm:pt>
    <dgm:pt modelId="{BCF6B5FE-0180-4D6C-8815-41FB7D1DFC5E}" type="parTrans" cxnId="{09FAD6F6-5524-4875-AB39-34B93620E359}">
      <dgm:prSet/>
      <dgm:spPr/>
      <dgm:t>
        <a:bodyPr/>
        <a:lstStyle/>
        <a:p>
          <a:endParaRPr lang="en-US"/>
        </a:p>
      </dgm:t>
    </dgm:pt>
    <dgm:pt modelId="{369A3CE7-3880-43CC-915D-82C6A8C0CF4C}" type="sibTrans" cxnId="{09FAD6F6-5524-4875-AB39-34B93620E359}">
      <dgm:prSet/>
      <dgm:spPr/>
      <dgm:t>
        <a:bodyPr/>
        <a:lstStyle/>
        <a:p>
          <a:endParaRPr lang="en-US"/>
        </a:p>
      </dgm:t>
    </dgm:pt>
    <dgm:pt modelId="{B4299D47-B4D3-4D92-A833-49ACB2367FE0}">
      <dgm:prSet custT="1"/>
      <dgm:spPr/>
      <dgm:t>
        <a:bodyPr/>
        <a:lstStyle/>
        <a:p>
          <a:r>
            <a:rPr lang="en-US" sz="3200" dirty="0"/>
            <a:t>Participant Directed Services (PDS) Employee/Provider Contract</a:t>
          </a:r>
        </a:p>
      </dgm:t>
    </dgm:pt>
    <dgm:pt modelId="{2794FE8E-E05A-4273-B3C7-0704D5807236}" type="parTrans" cxnId="{406E4AD7-5284-41AD-8263-680C2850CE26}">
      <dgm:prSet/>
      <dgm:spPr/>
      <dgm:t>
        <a:bodyPr/>
        <a:lstStyle/>
        <a:p>
          <a:endParaRPr lang="en-US"/>
        </a:p>
      </dgm:t>
    </dgm:pt>
    <dgm:pt modelId="{6B949DD3-5811-4C36-9961-E7CEB77A0BB9}" type="sibTrans" cxnId="{406E4AD7-5284-41AD-8263-680C2850CE26}">
      <dgm:prSet/>
      <dgm:spPr/>
      <dgm:t>
        <a:bodyPr/>
        <a:lstStyle/>
        <a:p>
          <a:endParaRPr lang="en-US"/>
        </a:p>
      </dgm:t>
    </dgm:pt>
    <dgm:pt modelId="{7724523C-3253-407F-BFBB-E688939EDD73}">
      <dgm:prSet custT="1"/>
      <dgm:spPr/>
      <dgm:t>
        <a:bodyPr/>
        <a:lstStyle/>
        <a:p>
          <a:r>
            <a:rPr lang="en-US" sz="3200" dirty="0"/>
            <a:t>Employee Eligibility Form (EEF) </a:t>
          </a:r>
        </a:p>
      </dgm:t>
    </dgm:pt>
    <dgm:pt modelId="{F7825743-1037-4E71-B50A-000C9E614B9A}" type="parTrans" cxnId="{F6B99793-80F1-4A33-B9D2-15AD33130505}">
      <dgm:prSet/>
      <dgm:spPr/>
      <dgm:t>
        <a:bodyPr/>
        <a:lstStyle/>
        <a:p>
          <a:endParaRPr lang="en-US"/>
        </a:p>
      </dgm:t>
    </dgm:pt>
    <dgm:pt modelId="{6C604DCA-F745-4B9D-B366-C891A917C5D6}" type="sibTrans" cxnId="{F6B99793-80F1-4A33-B9D2-15AD33130505}">
      <dgm:prSet/>
      <dgm:spPr/>
      <dgm:t>
        <a:bodyPr/>
        <a:lstStyle/>
        <a:p>
          <a:endParaRPr lang="en-US"/>
        </a:p>
      </dgm:t>
    </dgm:pt>
    <dgm:pt modelId="{85D5F612-C2E2-4C79-8DA9-71B48CC87683}" type="pres">
      <dgm:prSet presAssocID="{B2154953-8D30-4BEC-8D21-51A824634241}" presName="linear" presStyleCnt="0">
        <dgm:presLayoutVars>
          <dgm:animLvl val="lvl"/>
          <dgm:resizeHandles val="exact"/>
        </dgm:presLayoutVars>
      </dgm:prSet>
      <dgm:spPr/>
    </dgm:pt>
    <dgm:pt modelId="{96AB26E3-3C63-4AA3-86BB-5983EE78448B}" type="pres">
      <dgm:prSet presAssocID="{645EC8F1-622B-4E0C-995D-828044041534}" presName="parentText" presStyleLbl="node1" presStyleIdx="0" presStyleCnt="1" custScaleY="59485" custLinFactNeighborX="176" custLinFactNeighborY="-6362">
        <dgm:presLayoutVars>
          <dgm:chMax val="0"/>
          <dgm:bulletEnabled val="1"/>
        </dgm:presLayoutVars>
      </dgm:prSet>
      <dgm:spPr/>
    </dgm:pt>
    <dgm:pt modelId="{6BC724BE-A895-42AF-82A1-6A70A8798C83}" type="pres">
      <dgm:prSet presAssocID="{645EC8F1-622B-4E0C-995D-82804404153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B01A800-BD02-4293-A847-4D49C30C19B4}" type="presOf" srcId="{FD1C4AF5-ABF4-40A2-BDB3-35083DC37431}" destId="{6BC724BE-A895-42AF-82A1-6A70A8798C83}" srcOrd="0" destOrd="1" presId="urn:microsoft.com/office/officeart/2005/8/layout/vList2"/>
    <dgm:cxn modelId="{93338850-BFEC-43A2-9801-82F92BFE28CD}" type="presOf" srcId="{B2154953-8D30-4BEC-8D21-51A824634241}" destId="{85D5F612-C2E2-4C79-8DA9-71B48CC87683}" srcOrd="0" destOrd="0" presId="urn:microsoft.com/office/officeart/2005/8/layout/vList2"/>
    <dgm:cxn modelId="{3D70CE71-B8EE-4BEF-8EDA-D1194E95BAAE}" srcId="{645EC8F1-622B-4E0C-995D-828044041534}" destId="{3627E661-BA3B-4381-A8AB-6AEFF3F82C99}" srcOrd="0" destOrd="0" parTransId="{2B5D3155-BC75-4222-8231-F997DFBEBE13}" sibTransId="{211CE084-DB2A-40D1-8237-C9AB2ECD481A}"/>
    <dgm:cxn modelId="{DD4A217B-1A29-466C-86C0-0F1A0EA38E21}" srcId="{B2154953-8D30-4BEC-8D21-51A824634241}" destId="{645EC8F1-622B-4E0C-995D-828044041534}" srcOrd="0" destOrd="0" parTransId="{55B7D8F3-FE21-4C53-ACA2-14008376E686}" sibTransId="{215EAC70-6233-4AE5-B2C7-6DA2E7481F8C}"/>
    <dgm:cxn modelId="{4A3D927F-96EB-4448-BC73-E3E7BA039138}" type="presOf" srcId="{7724523C-3253-407F-BFBB-E688939EDD73}" destId="{6BC724BE-A895-42AF-82A1-6A70A8798C83}" srcOrd="0" destOrd="3" presId="urn:microsoft.com/office/officeart/2005/8/layout/vList2"/>
    <dgm:cxn modelId="{F6B99793-80F1-4A33-B9D2-15AD33130505}" srcId="{645EC8F1-622B-4E0C-995D-828044041534}" destId="{7724523C-3253-407F-BFBB-E688939EDD73}" srcOrd="3" destOrd="0" parTransId="{F7825743-1037-4E71-B50A-000C9E614B9A}" sibTransId="{6C604DCA-F745-4B9D-B366-C891A917C5D6}"/>
    <dgm:cxn modelId="{8BF59FC1-6EA7-40BD-9A92-69C0852DD019}" type="presOf" srcId="{3627E661-BA3B-4381-A8AB-6AEFF3F82C99}" destId="{6BC724BE-A895-42AF-82A1-6A70A8798C83}" srcOrd="0" destOrd="0" presId="urn:microsoft.com/office/officeart/2005/8/layout/vList2"/>
    <dgm:cxn modelId="{9918BAD4-150E-450A-BC7E-D8274113B3C3}" type="presOf" srcId="{B4299D47-B4D3-4D92-A833-49ACB2367FE0}" destId="{6BC724BE-A895-42AF-82A1-6A70A8798C83}" srcOrd="0" destOrd="2" presId="urn:microsoft.com/office/officeart/2005/8/layout/vList2"/>
    <dgm:cxn modelId="{406E4AD7-5284-41AD-8263-680C2850CE26}" srcId="{645EC8F1-622B-4E0C-995D-828044041534}" destId="{B4299D47-B4D3-4D92-A833-49ACB2367FE0}" srcOrd="2" destOrd="0" parTransId="{2794FE8E-E05A-4273-B3C7-0704D5807236}" sibTransId="{6B949DD3-5811-4C36-9961-E7CEB77A0BB9}"/>
    <dgm:cxn modelId="{23D4B8E9-D0AD-490C-A3DC-52E5A5D2339B}" type="presOf" srcId="{645EC8F1-622B-4E0C-995D-828044041534}" destId="{96AB26E3-3C63-4AA3-86BB-5983EE78448B}" srcOrd="0" destOrd="0" presId="urn:microsoft.com/office/officeart/2005/8/layout/vList2"/>
    <dgm:cxn modelId="{09FAD6F6-5524-4875-AB39-34B93620E359}" srcId="{645EC8F1-622B-4E0C-995D-828044041534}" destId="{FD1C4AF5-ABF4-40A2-BDB3-35083DC37431}" srcOrd="1" destOrd="0" parTransId="{BCF6B5FE-0180-4D6C-8815-41FB7D1DFC5E}" sibTransId="{369A3CE7-3880-43CC-915D-82C6A8C0CF4C}"/>
    <dgm:cxn modelId="{B0A49477-F8E2-4DB6-829F-720DCC7E810E}" type="presParOf" srcId="{85D5F612-C2E2-4C79-8DA9-71B48CC87683}" destId="{96AB26E3-3C63-4AA3-86BB-5983EE78448B}" srcOrd="0" destOrd="0" presId="urn:microsoft.com/office/officeart/2005/8/layout/vList2"/>
    <dgm:cxn modelId="{04826C62-C634-4D90-8366-B0B72881082F}" type="presParOf" srcId="{85D5F612-C2E2-4C79-8DA9-71B48CC87683}" destId="{6BC724BE-A895-42AF-82A1-6A70A8798C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24FDA8C-1BCA-4F2C-90DB-B1A078054403}" type="doc">
      <dgm:prSet loTypeId="urn:microsoft.com/office/officeart/2005/8/layout/radial2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8977F6-EF02-4889-8169-51F73F8BB7ED}">
      <dgm:prSet custT="1"/>
      <dgm:spPr/>
      <dgm:t>
        <a:bodyPr/>
        <a:lstStyle/>
        <a:p>
          <a:r>
            <a:rPr lang="en-US" sz="2400" dirty="0"/>
            <a:t>Guardianship</a:t>
          </a:r>
        </a:p>
      </dgm:t>
    </dgm:pt>
    <dgm:pt modelId="{8E62A7DE-B0D0-4D49-AFCB-E7F4661158D1}" type="parTrans" cxnId="{EB7B28C0-2858-4DE2-AEEC-5D5BD058479A}">
      <dgm:prSet/>
      <dgm:spPr/>
      <dgm:t>
        <a:bodyPr/>
        <a:lstStyle/>
        <a:p>
          <a:endParaRPr lang="en-US"/>
        </a:p>
      </dgm:t>
    </dgm:pt>
    <dgm:pt modelId="{BFB25492-0BD8-459C-A0B3-1A1E5195119D}" type="sibTrans" cxnId="{EB7B28C0-2858-4DE2-AEEC-5D5BD058479A}">
      <dgm:prSet/>
      <dgm:spPr/>
      <dgm:t>
        <a:bodyPr/>
        <a:lstStyle/>
        <a:p>
          <a:endParaRPr lang="en-US"/>
        </a:p>
      </dgm:t>
    </dgm:pt>
    <dgm:pt modelId="{91EDD5A8-4FA8-4301-BBEF-7C49F0DC92A0}">
      <dgm:prSet custT="1"/>
      <dgm:spPr/>
      <dgm:t>
        <a:bodyPr/>
        <a:lstStyle/>
        <a:p>
          <a:r>
            <a:rPr lang="en-US" sz="2400" dirty="0"/>
            <a:t>PDS Provider Contracts</a:t>
          </a:r>
        </a:p>
      </dgm:t>
    </dgm:pt>
    <dgm:pt modelId="{9C0D16BC-B041-44D3-866C-7F0341D827A8}" type="parTrans" cxnId="{7E119E6A-22E7-4DA6-94A3-D79F23B70ED2}">
      <dgm:prSet/>
      <dgm:spPr/>
      <dgm:t>
        <a:bodyPr/>
        <a:lstStyle/>
        <a:p>
          <a:endParaRPr lang="en-US"/>
        </a:p>
      </dgm:t>
    </dgm:pt>
    <dgm:pt modelId="{7B4A7B9C-9E78-454D-9A8D-E8ECA19F4E7F}" type="sibTrans" cxnId="{7E119E6A-22E7-4DA6-94A3-D79F23B70ED2}">
      <dgm:prSet/>
      <dgm:spPr/>
      <dgm:t>
        <a:bodyPr/>
        <a:lstStyle/>
        <a:p>
          <a:endParaRPr lang="en-US"/>
        </a:p>
      </dgm:t>
    </dgm:pt>
    <dgm:pt modelId="{63094F8A-D23E-43ED-AFFC-837DE6C6087B}">
      <dgm:prSet/>
      <dgm:spPr>
        <a:solidFill>
          <a:srgbClr val="6BB5DD"/>
        </a:solidFill>
      </dgm:spPr>
      <dgm:t>
        <a:bodyPr/>
        <a:lstStyle/>
        <a:p>
          <a:r>
            <a:rPr lang="en-US" b="1" dirty="0"/>
            <a:t>What to Upload</a:t>
          </a:r>
          <a:endParaRPr lang="en-US" dirty="0"/>
        </a:p>
      </dgm:t>
    </dgm:pt>
    <dgm:pt modelId="{8D8DE6D6-776E-4DF2-AA3A-96BC4979CEFC}" type="sibTrans" cxnId="{6F9BA177-BF73-4D67-B0E0-C4A1BAB9D1A9}">
      <dgm:prSet/>
      <dgm:spPr/>
      <dgm:t>
        <a:bodyPr/>
        <a:lstStyle/>
        <a:p>
          <a:endParaRPr lang="en-US"/>
        </a:p>
      </dgm:t>
    </dgm:pt>
    <dgm:pt modelId="{C68E74AB-7B5A-48F4-A669-1B1EE93AF160}" type="parTrans" cxnId="{6F9BA177-BF73-4D67-B0E0-C4A1BAB9D1A9}">
      <dgm:prSet/>
      <dgm:spPr>
        <a:ln>
          <a:solidFill>
            <a:srgbClr val="BEBB31"/>
          </a:solidFill>
        </a:ln>
      </dgm:spPr>
      <dgm:t>
        <a:bodyPr/>
        <a:lstStyle/>
        <a:p>
          <a:endParaRPr lang="en-US"/>
        </a:p>
      </dgm:t>
    </dgm:pt>
    <dgm:pt modelId="{E04ECEA6-BE7D-485B-8DA8-037027BAC218}">
      <dgm:prSet custT="1"/>
      <dgm:spPr/>
      <dgm:t>
        <a:bodyPr/>
        <a:lstStyle/>
        <a:p>
          <a:r>
            <a:rPr lang="en-US" sz="2400" dirty="0"/>
            <a:t>Verification of Required Trainings</a:t>
          </a:r>
        </a:p>
      </dgm:t>
    </dgm:pt>
    <dgm:pt modelId="{7BC10D1F-888B-43D4-B8A2-2CBF0B7C26C7}" type="parTrans" cxnId="{E6322E07-0082-4506-85E0-94504B9AD27B}">
      <dgm:prSet/>
      <dgm:spPr/>
      <dgm:t>
        <a:bodyPr/>
        <a:lstStyle/>
        <a:p>
          <a:endParaRPr lang="en-US"/>
        </a:p>
      </dgm:t>
    </dgm:pt>
    <dgm:pt modelId="{946BB517-EEF0-4A49-8D8F-68813F54DC2A}" type="sibTrans" cxnId="{E6322E07-0082-4506-85E0-94504B9AD27B}">
      <dgm:prSet/>
      <dgm:spPr/>
      <dgm:t>
        <a:bodyPr/>
        <a:lstStyle/>
        <a:p>
          <a:endParaRPr lang="en-US"/>
        </a:p>
      </dgm:t>
    </dgm:pt>
    <dgm:pt modelId="{B0794AA7-74B1-40D3-8205-97CCF1F2D8E4}">
      <dgm:prSet custT="1"/>
      <dgm:spPr/>
      <dgm:t>
        <a:bodyPr/>
        <a:lstStyle/>
        <a:p>
          <a:r>
            <a:rPr lang="en-US" sz="2400" dirty="0"/>
            <a:t>PDS Employment CPR First Aid Acknowledgement*</a:t>
          </a:r>
        </a:p>
      </dgm:t>
    </dgm:pt>
    <dgm:pt modelId="{B18CA38E-DE58-47B2-920A-31D14A7958F8}" type="parTrans" cxnId="{CD717DD4-FBA6-4A48-8C16-0893F3E81938}">
      <dgm:prSet/>
      <dgm:spPr/>
      <dgm:t>
        <a:bodyPr/>
        <a:lstStyle/>
        <a:p>
          <a:endParaRPr lang="en-US"/>
        </a:p>
      </dgm:t>
    </dgm:pt>
    <dgm:pt modelId="{E47CA37D-31B2-4826-9F61-402506EFD15B}" type="sibTrans" cxnId="{CD717DD4-FBA6-4A48-8C16-0893F3E81938}">
      <dgm:prSet/>
      <dgm:spPr/>
      <dgm:t>
        <a:bodyPr/>
        <a:lstStyle/>
        <a:p>
          <a:endParaRPr lang="en-US"/>
        </a:p>
      </dgm:t>
    </dgm:pt>
    <dgm:pt modelId="{DF95FA4B-7E5D-4B4F-9185-0C0C1A638E3C}" type="pres">
      <dgm:prSet presAssocID="{D24FDA8C-1BCA-4F2C-90DB-B1A07805440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A914354-0B05-4464-813B-0BDDB02858CA}" type="pres">
      <dgm:prSet presAssocID="{D24FDA8C-1BCA-4F2C-90DB-B1A078054403}" presName="cycle" presStyleCnt="0"/>
      <dgm:spPr/>
    </dgm:pt>
    <dgm:pt modelId="{F24A5658-1422-4439-A1CA-D8709C098F28}" type="pres">
      <dgm:prSet presAssocID="{D24FDA8C-1BCA-4F2C-90DB-B1A078054403}" presName="centerShape" presStyleCnt="0"/>
      <dgm:spPr/>
    </dgm:pt>
    <dgm:pt modelId="{3FF120ED-034C-43A9-BB72-B46E56646A50}" type="pres">
      <dgm:prSet presAssocID="{D24FDA8C-1BCA-4F2C-90DB-B1A078054403}" presName="connSite" presStyleLbl="node1" presStyleIdx="0" presStyleCnt="2"/>
      <dgm:spPr/>
    </dgm:pt>
    <dgm:pt modelId="{07D2E3FE-5431-4A1B-9A0D-B618445D29D1}" type="pres">
      <dgm:prSet presAssocID="{D24FDA8C-1BCA-4F2C-90DB-B1A078054403}" presName="visibl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with solid fill"/>
        </a:ext>
      </dgm:extLst>
    </dgm:pt>
    <dgm:pt modelId="{269D06C8-22A5-43D2-80AD-9A5C38812E60}" type="pres">
      <dgm:prSet presAssocID="{C68E74AB-7B5A-48F4-A669-1B1EE93AF160}" presName="Name25" presStyleLbl="parChTrans1D1" presStyleIdx="0" presStyleCnt="1"/>
      <dgm:spPr/>
    </dgm:pt>
    <dgm:pt modelId="{506E2C49-EA0E-47EE-B69B-B4389CF44733}" type="pres">
      <dgm:prSet presAssocID="{63094F8A-D23E-43ED-AFFC-837DE6C6087B}" presName="node" presStyleCnt="0"/>
      <dgm:spPr/>
    </dgm:pt>
    <dgm:pt modelId="{5CC664AA-B080-4DF7-9717-FDA007704147}" type="pres">
      <dgm:prSet presAssocID="{63094F8A-D23E-43ED-AFFC-837DE6C6087B}" presName="parentNode" presStyleLbl="node1" presStyleIdx="1" presStyleCnt="2" custScaleY="98126">
        <dgm:presLayoutVars>
          <dgm:chMax val="1"/>
          <dgm:bulletEnabled val="1"/>
        </dgm:presLayoutVars>
      </dgm:prSet>
      <dgm:spPr/>
    </dgm:pt>
    <dgm:pt modelId="{3CE6966D-AD24-40D1-B8FF-46D336B35A2E}" type="pres">
      <dgm:prSet presAssocID="{63094F8A-D23E-43ED-AFFC-837DE6C6087B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E6322E07-0082-4506-85E0-94504B9AD27B}" srcId="{63094F8A-D23E-43ED-AFFC-837DE6C6087B}" destId="{E04ECEA6-BE7D-485B-8DA8-037027BAC218}" srcOrd="3" destOrd="0" parTransId="{7BC10D1F-888B-43D4-B8A2-2CBF0B7C26C7}" sibTransId="{946BB517-EEF0-4A49-8D8F-68813F54DC2A}"/>
    <dgm:cxn modelId="{2C6AFA48-1DE4-4B01-A9CD-279C7844673B}" type="presOf" srcId="{D24FDA8C-1BCA-4F2C-90DB-B1A078054403}" destId="{DF95FA4B-7E5D-4B4F-9185-0C0C1A638E3C}" srcOrd="0" destOrd="0" presId="urn:microsoft.com/office/officeart/2005/8/layout/radial2"/>
    <dgm:cxn modelId="{7E119E6A-22E7-4DA6-94A3-D79F23B70ED2}" srcId="{63094F8A-D23E-43ED-AFFC-837DE6C6087B}" destId="{91EDD5A8-4FA8-4301-BBEF-7C49F0DC92A0}" srcOrd="1" destOrd="0" parTransId="{9C0D16BC-B041-44D3-866C-7F0341D827A8}" sibTransId="{7B4A7B9C-9E78-454D-9A8D-E8ECA19F4E7F}"/>
    <dgm:cxn modelId="{6F9BA177-BF73-4D67-B0E0-C4A1BAB9D1A9}" srcId="{D24FDA8C-1BCA-4F2C-90DB-B1A078054403}" destId="{63094F8A-D23E-43ED-AFFC-837DE6C6087B}" srcOrd="0" destOrd="0" parTransId="{C68E74AB-7B5A-48F4-A669-1B1EE93AF160}" sibTransId="{8D8DE6D6-776E-4DF2-AA3A-96BC4979CEFC}"/>
    <dgm:cxn modelId="{71480459-8146-45B2-92F9-79CFDDCE67D8}" type="presOf" srcId="{91EDD5A8-4FA8-4301-BBEF-7C49F0DC92A0}" destId="{3CE6966D-AD24-40D1-B8FF-46D336B35A2E}" srcOrd="0" destOrd="1" presId="urn:microsoft.com/office/officeart/2005/8/layout/radial2"/>
    <dgm:cxn modelId="{E0DF607C-A983-41E2-9F5F-9DA79D14CB92}" type="presOf" srcId="{63094F8A-D23E-43ED-AFFC-837DE6C6087B}" destId="{5CC664AA-B080-4DF7-9717-FDA007704147}" srcOrd="0" destOrd="0" presId="urn:microsoft.com/office/officeart/2005/8/layout/radial2"/>
    <dgm:cxn modelId="{74DBF88D-EA3F-4DDE-85DC-007F40C801CF}" type="presOf" srcId="{B0794AA7-74B1-40D3-8205-97CCF1F2D8E4}" destId="{3CE6966D-AD24-40D1-B8FF-46D336B35A2E}" srcOrd="0" destOrd="2" presId="urn:microsoft.com/office/officeart/2005/8/layout/radial2"/>
    <dgm:cxn modelId="{EB7B28C0-2858-4DE2-AEEC-5D5BD058479A}" srcId="{63094F8A-D23E-43ED-AFFC-837DE6C6087B}" destId="{D58977F6-EF02-4889-8169-51F73F8BB7ED}" srcOrd="0" destOrd="0" parTransId="{8E62A7DE-B0D0-4D49-AFCB-E7F4661158D1}" sibTransId="{BFB25492-0BD8-459C-A0B3-1A1E5195119D}"/>
    <dgm:cxn modelId="{CD717DD4-FBA6-4A48-8C16-0893F3E81938}" srcId="{63094F8A-D23E-43ED-AFFC-837DE6C6087B}" destId="{B0794AA7-74B1-40D3-8205-97CCF1F2D8E4}" srcOrd="2" destOrd="0" parTransId="{B18CA38E-DE58-47B2-920A-31D14A7958F8}" sibTransId="{E47CA37D-31B2-4826-9F61-402506EFD15B}"/>
    <dgm:cxn modelId="{0AE5D2DA-394A-4FBE-B3E9-0D26A50832F6}" type="presOf" srcId="{D58977F6-EF02-4889-8169-51F73F8BB7ED}" destId="{3CE6966D-AD24-40D1-B8FF-46D336B35A2E}" srcOrd="0" destOrd="0" presId="urn:microsoft.com/office/officeart/2005/8/layout/radial2"/>
    <dgm:cxn modelId="{EAE5D3E9-1A10-4EB9-906F-4F67A35E0FA0}" type="presOf" srcId="{C68E74AB-7B5A-48F4-A669-1B1EE93AF160}" destId="{269D06C8-22A5-43D2-80AD-9A5C38812E60}" srcOrd="0" destOrd="0" presId="urn:microsoft.com/office/officeart/2005/8/layout/radial2"/>
    <dgm:cxn modelId="{E3C4AFEC-2EDE-4F8E-8476-06EB679FBD29}" type="presOf" srcId="{E04ECEA6-BE7D-485B-8DA8-037027BAC218}" destId="{3CE6966D-AD24-40D1-B8FF-46D336B35A2E}" srcOrd="0" destOrd="3" presId="urn:microsoft.com/office/officeart/2005/8/layout/radial2"/>
    <dgm:cxn modelId="{35148013-B85D-488F-A558-3DA3F3610744}" type="presParOf" srcId="{DF95FA4B-7E5D-4B4F-9185-0C0C1A638E3C}" destId="{FA914354-0B05-4464-813B-0BDDB02858CA}" srcOrd="0" destOrd="0" presId="urn:microsoft.com/office/officeart/2005/8/layout/radial2"/>
    <dgm:cxn modelId="{61E6D23E-C5E6-49ED-936D-5C6DC92446B3}" type="presParOf" srcId="{FA914354-0B05-4464-813B-0BDDB02858CA}" destId="{F24A5658-1422-4439-A1CA-D8709C098F28}" srcOrd="0" destOrd="0" presId="urn:microsoft.com/office/officeart/2005/8/layout/radial2"/>
    <dgm:cxn modelId="{0C0C2015-FF0A-47E8-BB78-A78757724B21}" type="presParOf" srcId="{F24A5658-1422-4439-A1CA-D8709C098F28}" destId="{3FF120ED-034C-43A9-BB72-B46E56646A50}" srcOrd="0" destOrd="0" presId="urn:microsoft.com/office/officeart/2005/8/layout/radial2"/>
    <dgm:cxn modelId="{F09E4386-AF91-4E34-A253-B19DCF1F81E3}" type="presParOf" srcId="{F24A5658-1422-4439-A1CA-D8709C098F28}" destId="{07D2E3FE-5431-4A1B-9A0D-B618445D29D1}" srcOrd="1" destOrd="0" presId="urn:microsoft.com/office/officeart/2005/8/layout/radial2"/>
    <dgm:cxn modelId="{FFCE0B30-2A15-4E01-A2B6-AB6D68DF21BE}" type="presParOf" srcId="{FA914354-0B05-4464-813B-0BDDB02858CA}" destId="{269D06C8-22A5-43D2-80AD-9A5C38812E60}" srcOrd="1" destOrd="0" presId="urn:microsoft.com/office/officeart/2005/8/layout/radial2"/>
    <dgm:cxn modelId="{179BC522-73E9-4800-AC65-65113422D6DB}" type="presParOf" srcId="{FA914354-0B05-4464-813B-0BDDB02858CA}" destId="{506E2C49-EA0E-47EE-B69B-B4389CF44733}" srcOrd="2" destOrd="0" presId="urn:microsoft.com/office/officeart/2005/8/layout/radial2"/>
    <dgm:cxn modelId="{5792A76F-A92C-4EBE-96E9-986334239E24}" type="presParOf" srcId="{506E2C49-EA0E-47EE-B69B-B4389CF44733}" destId="{5CC664AA-B080-4DF7-9717-FDA007704147}" srcOrd="0" destOrd="0" presId="urn:microsoft.com/office/officeart/2005/8/layout/radial2"/>
    <dgm:cxn modelId="{FA7A00A0-CE00-42F9-9C4B-B3A1A6F8CD58}" type="presParOf" srcId="{506E2C49-EA0E-47EE-B69B-B4389CF44733}" destId="{3CE6966D-AD24-40D1-B8FF-46D336B35A2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24FDA8C-1BCA-4F2C-90DB-B1A078054403}" type="doc">
      <dgm:prSet loTypeId="urn:microsoft.com/office/officeart/2005/8/layout/radial2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8977F6-EF02-4889-8169-51F73F8BB7ED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Employee Personally Identifiable Information (PII)</a:t>
          </a:r>
          <a:endParaRPr lang="en-US" sz="2000" dirty="0"/>
        </a:p>
      </dgm:t>
    </dgm:pt>
    <dgm:pt modelId="{8E62A7DE-B0D0-4D49-AFCB-E7F4661158D1}" type="parTrans" cxnId="{EB7B28C0-2858-4DE2-AEEC-5D5BD058479A}">
      <dgm:prSet/>
      <dgm:spPr/>
      <dgm:t>
        <a:bodyPr/>
        <a:lstStyle/>
        <a:p>
          <a:endParaRPr lang="en-US"/>
        </a:p>
      </dgm:t>
    </dgm:pt>
    <dgm:pt modelId="{BFB25492-0BD8-459C-A0B3-1A1E5195119D}" type="sibTrans" cxnId="{EB7B28C0-2858-4DE2-AEEC-5D5BD058479A}">
      <dgm:prSet/>
      <dgm:spPr/>
      <dgm:t>
        <a:bodyPr/>
        <a:lstStyle/>
        <a:p>
          <a:endParaRPr lang="en-US"/>
        </a:p>
      </dgm:t>
    </dgm:pt>
    <dgm:pt modelId="{63094F8A-D23E-43ED-AFFC-837DE6C6087B}">
      <dgm:prSet/>
      <dgm:spPr>
        <a:solidFill>
          <a:srgbClr val="BEBB31"/>
        </a:solidFill>
      </dgm:spPr>
      <dgm:t>
        <a:bodyPr/>
        <a:lstStyle/>
        <a:p>
          <a:r>
            <a:rPr lang="en-US" b="1" dirty="0"/>
            <a:t>Do not Upload!</a:t>
          </a:r>
          <a:endParaRPr lang="en-US" dirty="0"/>
        </a:p>
      </dgm:t>
    </dgm:pt>
    <dgm:pt modelId="{8D8DE6D6-776E-4DF2-AA3A-96BC4979CEFC}" type="sibTrans" cxnId="{6F9BA177-BF73-4D67-B0E0-C4A1BAB9D1A9}">
      <dgm:prSet/>
      <dgm:spPr/>
      <dgm:t>
        <a:bodyPr/>
        <a:lstStyle/>
        <a:p>
          <a:endParaRPr lang="en-US"/>
        </a:p>
      </dgm:t>
    </dgm:pt>
    <dgm:pt modelId="{C68E74AB-7B5A-48F4-A669-1B1EE93AF160}" type="parTrans" cxnId="{6F9BA177-BF73-4D67-B0E0-C4A1BAB9D1A9}">
      <dgm:prSet/>
      <dgm:spPr>
        <a:ln>
          <a:solidFill>
            <a:srgbClr val="6BB5DD"/>
          </a:solidFill>
        </a:ln>
      </dgm:spPr>
      <dgm:t>
        <a:bodyPr/>
        <a:lstStyle/>
        <a:p>
          <a:endParaRPr lang="en-US"/>
        </a:p>
      </dgm:t>
    </dgm:pt>
    <dgm:pt modelId="{A7465D51-AD1E-45D0-8F42-FC17AD57A89A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Drug Test Results &amp; TB Risk Assessments</a:t>
          </a:r>
        </a:p>
      </dgm:t>
    </dgm:pt>
    <dgm:pt modelId="{07CDE422-FFA2-4BAE-B08E-9C9B9D2C6509}" type="parTrans" cxnId="{3B31AE13-1726-4F30-A175-A48F09FF77C3}">
      <dgm:prSet/>
      <dgm:spPr/>
      <dgm:t>
        <a:bodyPr/>
        <a:lstStyle/>
        <a:p>
          <a:endParaRPr lang="en-US"/>
        </a:p>
      </dgm:t>
    </dgm:pt>
    <dgm:pt modelId="{F50B9509-E442-42B9-A023-7CD1C28FEF11}" type="sibTrans" cxnId="{3B31AE13-1726-4F30-A175-A48F09FF77C3}">
      <dgm:prSet/>
      <dgm:spPr/>
      <dgm:t>
        <a:bodyPr/>
        <a:lstStyle/>
        <a:p>
          <a:endParaRPr lang="en-US"/>
        </a:p>
      </dgm:t>
    </dgm:pt>
    <dgm:pt modelId="{CC977C74-3066-4B90-A7A1-AB21F839D31E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Criminal Background &amp; Registry Results (AOC, NAR, CRC, &amp; CMR or KARES)</a:t>
          </a:r>
        </a:p>
      </dgm:t>
    </dgm:pt>
    <dgm:pt modelId="{4129B6C4-E7FD-4F15-8774-8CCC630D50AC}" type="parTrans" cxnId="{2F18CDBE-E6C3-4F76-9724-DA9153D51517}">
      <dgm:prSet/>
      <dgm:spPr/>
      <dgm:t>
        <a:bodyPr/>
        <a:lstStyle/>
        <a:p>
          <a:endParaRPr lang="en-US"/>
        </a:p>
      </dgm:t>
    </dgm:pt>
    <dgm:pt modelId="{5DD29A5E-61A3-42C1-8C4C-5BDF523F6DA8}" type="sibTrans" cxnId="{2F18CDBE-E6C3-4F76-9724-DA9153D51517}">
      <dgm:prSet/>
      <dgm:spPr/>
      <dgm:t>
        <a:bodyPr/>
        <a:lstStyle/>
        <a:p>
          <a:endParaRPr lang="en-US"/>
        </a:p>
      </dgm:t>
    </dgm:pt>
    <dgm:pt modelId="{87891D8F-B4BF-4147-BD2E-86F865EEE0B0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Driver’s License</a:t>
          </a:r>
        </a:p>
      </dgm:t>
    </dgm:pt>
    <dgm:pt modelId="{B141B77B-7BAE-4332-B0E1-86FFA4573DDA}" type="parTrans" cxnId="{CEE1F056-7292-4FDD-AECF-DDD93F41D21A}">
      <dgm:prSet/>
      <dgm:spPr/>
      <dgm:t>
        <a:bodyPr/>
        <a:lstStyle/>
        <a:p>
          <a:endParaRPr lang="en-US"/>
        </a:p>
      </dgm:t>
    </dgm:pt>
    <dgm:pt modelId="{D990B782-8EC0-4A7A-A8F7-BF293D8C5B31}" type="sibTrans" cxnId="{CEE1F056-7292-4FDD-AECF-DDD93F41D21A}">
      <dgm:prSet/>
      <dgm:spPr/>
      <dgm:t>
        <a:bodyPr/>
        <a:lstStyle/>
        <a:p>
          <a:endParaRPr lang="en-US"/>
        </a:p>
      </dgm:t>
    </dgm:pt>
    <dgm:pt modelId="{4661C390-1062-4AEC-9720-0D46A1FD9FD2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Automobile Liability Insurance Information</a:t>
          </a:r>
        </a:p>
      </dgm:t>
    </dgm:pt>
    <dgm:pt modelId="{6849A9B7-6BBA-4D17-8BD6-EC581E96CAB4}" type="parTrans" cxnId="{085140EF-B4D6-4CEA-A3BC-0264E5503C8F}">
      <dgm:prSet/>
      <dgm:spPr/>
      <dgm:t>
        <a:bodyPr/>
        <a:lstStyle/>
        <a:p>
          <a:endParaRPr lang="en-US"/>
        </a:p>
      </dgm:t>
    </dgm:pt>
    <dgm:pt modelId="{4AA5D9BA-8116-4307-A1EA-457C5C15D4D5}" type="sibTrans" cxnId="{085140EF-B4D6-4CEA-A3BC-0264E5503C8F}">
      <dgm:prSet/>
      <dgm:spPr/>
      <dgm:t>
        <a:bodyPr/>
        <a:lstStyle/>
        <a:p>
          <a:endParaRPr lang="en-US"/>
        </a:p>
      </dgm:t>
    </dgm:pt>
    <dgm:pt modelId="{DF95FA4B-7E5D-4B4F-9185-0C0C1A638E3C}" type="pres">
      <dgm:prSet presAssocID="{D24FDA8C-1BCA-4F2C-90DB-B1A07805440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A914354-0B05-4464-813B-0BDDB02858CA}" type="pres">
      <dgm:prSet presAssocID="{D24FDA8C-1BCA-4F2C-90DB-B1A078054403}" presName="cycle" presStyleCnt="0"/>
      <dgm:spPr/>
    </dgm:pt>
    <dgm:pt modelId="{F24A5658-1422-4439-A1CA-D8709C098F28}" type="pres">
      <dgm:prSet presAssocID="{D24FDA8C-1BCA-4F2C-90DB-B1A078054403}" presName="centerShape" presStyleCnt="0"/>
      <dgm:spPr/>
    </dgm:pt>
    <dgm:pt modelId="{3FF120ED-034C-43A9-BB72-B46E56646A50}" type="pres">
      <dgm:prSet presAssocID="{D24FDA8C-1BCA-4F2C-90DB-B1A078054403}" presName="connSite" presStyleLbl="node1" presStyleIdx="0" presStyleCnt="2"/>
      <dgm:spPr/>
    </dgm:pt>
    <dgm:pt modelId="{07D2E3FE-5431-4A1B-9A0D-B618445D29D1}" type="pres">
      <dgm:prSet presAssocID="{D24FDA8C-1BCA-4F2C-90DB-B1A078054403}" presName="visibl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with solid fill"/>
        </a:ext>
      </dgm:extLst>
    </dgm:pt>
    <dgm:pt modelId="{269D06C8-22A5-43D2-80AD-9A5C38812E60}" type="pres">
      <dgm:prSet presAssocID="{C68E74AB-7B5A-48F4-A669-1B1EE93AF160}" presName="Name25" presStyleLbl="parChTrans1D1" presStyleIdx="0" presStyleCnt="1"/>
      <dgm:spPr/>
    </dgm:pt>
    <dgm:pt modelId="{506E2C49-EA0E-47EE-B69B-B4389CF44733}" type="pres">
      <dgm:prSet presAssocID="{63094F8A-D23E-43ED-AFFC-837DE6C6087B}" presName="node" presStyleCnt="0"/>
      <dgm:spPr/>
    </dgm:pt>
    <dgm:pt modelId="{5CC664AA-B080-4DF7-9717-FDA007704147}" type="pres">
      <dgm:prSet presAssocID="{63094F8A-D23E-43ED-AFFC-837DE6C6087B}" presName="parentNode" presStyleLbl="node1" presStyleIdx="1" presStyleCnt="2">
        <dgm:presLayoutVars>
          <dgm:chMax val="1"/>
          <dgm:bulletEnabled val="1"/>
        </dgm:presLayoutVars>
      </dgm:prSet>
      <dgm:spPr/>
    </dgm:pt>
    <dgm:pt modelId="{3CE6966D-AD24-40D1-B8FF-46D336B35A2E}" type="pres">
      <dgm:prSet presAssocID="{63094F8A-D23E-43ED-AFFC-837DE6C6087B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3B31AE13-1726-4F30-A175-A48F09FF77C3}" srcId="{63094F8A-D23E-43ED-AFFC-837DE6C6087B}" destId="{A7465D51-AD1E-45D0-8F42-FC17AD57A89A}" srcOrd="1" destOrd="0" parTransId="{07CDE422-FFA2-4BAE-B08E-9C9B9D2C6509}" sibTransId="{F50B9509-E442-42B9-A023-7CD1C28FEF11}"/>
    <dgm:cxn modelId="{94B81022-91AC-4235-90E9-6C3B0AB4003A}" type="presOf" srcId="{CC977C74-3066-4B90-A7A1-AB21F839D31E}" destId="{3CE6966D-AD24-40D1-B8FF-46D336B35A2E}" srcOrd="0" destOrd="2" presId="urn:microsoft.com/office/officeart/2005/8/layout/radial2"/>
    <dgm:cxn modelId="{91A7EC27-06ED-464A-9F10-A4DBAFED7CF6}" type="presOf" srcId="{87891D8F-B4BF-4147-BD2E-86F865EEE0B0}" destId="{3CE6966D-AD24-40D1-B8FF-46D336B35A2E}" srcOrd="0" destOrd="3" presId="urn:microsoft.com/office/officeart/2005/8/layout/radial2"/>
    <dgm:cxn modelId="{2C6AFA48-1DE4-4B01-A9CD-279C7844673B}" type="presOf" srcId="{D24FDA8C-1BCA-4F2C-90DB-B1A078054403}" destId="{DF95FA4B-7E5D-4B4F-9185-0C0C1A638E3C}" srcOrd="0" destOrd="0" presId="urn:microsoft.com/office/officeart/2005/8/layout/radial2"/>
    <dgm:cxn modelId="{CEE1F056-7292-4FDD-AECF-DDD93F41D21A}" srcId="{63094F8A-D23E-43ED-AFFC-837DE6C6087B}" destId="{87891D8F-B4BF-4147-BD2E-86F865EEE0B0}" srcOrd="3" destOrd="0" parTransId="{B141B77B-7BAE-4332-B0E1-86FFA4573DDA}" sibTransId="{D990B782-8EC0-4A7A-A8F7-BF293D8C5B31}"/>
    <dgm:cxn modelId="{6F9BA177-BF73-4D67-B0E0-C4A1BAB9D1A9}" srcId="{D24FDA8C-1BCA-4F2C-90DB-B1A078054403}" destId="{63094F8A-D23E-43ED-AFFC-837DE6C6087B}" srcOrd="0" destOrd="0" parTransId="{C68E74AB-7B5A-48F4-A669-1B1EE93AF160}" sibTransId="{8D8DE6D6-776E-4DF2-AA3A-96BC4979CEFC}"/>
    <dgm:cxn modelId="{E0DF607C-A983-41E2-9F5F-9DA79D14CB92}" type="presOf" srcId="{63094F8A-D23E-43ED-AFFC-837DE6C6087B}" destId="{5CC664AA-B080-4DF7-9717-FDA007704147}" srcOrd="0" destOrd="0" presId="urn:microsoft.com/office/officeart/2005/8/layout/radial2"/>
    <dgm:cxn modelId="{EEAE788D-A4E8-4665-AD20-F85E4A09C0FC}" type="presOf" srcId="{4661C390-1062-4AEC-9720-0D46A1FD9FD2}" destId="{3CE6966D-AD24-40D1-B8FF-46D336B35A2E}" srcOrd="0" destOrd="4" presId="urn:microsoft.com/office/officeart/2005/8/layout/radial2"/>
    <dgm:cxn modelId="{2F18CDBE-E6C3-4F76-9724-DA9153D51517}" srcId="{63094F8A-D23E-43ED-AFFC-837DE6C6087B}" destId="{CC977C74-3066-4B90-A7A1-AB21F839D31E}" srcOrd="2" destOrd="0" parTransId="{4129B6C4-E7FD-4F15-8774-8CCC630D50AC}" sibTransId="{5DD29A5E-61A3-42C1-8C4C-5BDF523F6DA8}"/>
    <dgm:cxn modelId="{EB7B28C0-2858-4DE2-AEEC-5D5BD058479A}" srcId="{63094F8A-D23E-43ED-AFFC-837DE6C6087B}" destId="{D58977F6-EF02-4889-8169-51F73F8BB7ED}" srcOrd="0" destOrd="0" parTransId="{8E62A7DE-B0D0-4D49-AFCB-E7F4661158D1}" sibTransId="{BFB25492-0BD8-459C-A0B3-1A1E5195119D}"/>
    <dgm:cxn modelId="{48A62ED1-483F-4528-BA6A-313619CE7F69}" type="presOf" srcId="{A7465D51-AD1E-45D0-8F42-FC17AD57A89A}" destId="{3CE6966D-AD24-40D1-B8FF-46D336B35A2E}" srcOrd="0" destOrd="1" presId="urn:microsoft.com/office/officeart/2005/8/layout/radial2"/>
    <dgm:cxn modelId="{0AE5D2DA-394A-4FBE-B3E9-0D26A50832F6}" type="presOf" srcId="{D58977F6-EF02-4889-8169-51F73F8BB7ED}" destId="{3CE6966D-AD24-40D1-B8FF-46D336B35A2E}" srcOrd="0" destOrd="0" presId="urn:microsoft.com/office/officeart/2005/8/layout/radial2"/>
    <dgm:cxn modelId="{EAE5D3E9-1A10-4EB9-906F-4F67A35E0FA0}" type="presOf" srcId="{C68E74AB-7B5A-48F4-A669-1B1EE93AF160}" destId="{269D06C8-22A5-43D2-80AD-9A5C38812E60}" srcOrd="0" destOrd="0" presId="urn:microsoft.com/office/officeart/2005/8/layout/radial2"/>
    <dgm:cxn modelId="{085140EF-B4D6-4CEA-A3BC-0264E5503C8F}" srcId="{63094F8A-D23E-43ED-AFFC-837DE6C6087B}" destId="{4661C390-1062-4AEC-9720-0D46A1FD9FD2}" srcOrd="4" destOrd="0" parTransId="{6849A9B7-6BBA-4D17-8BD6-EC581E96CAB4}" sibTransId="{4AA5D9BA-8116-4307-A1EA-457C5C15D4D5}"/>
    <dgm:cxn modelId="{35148013-B85D-488F-A558-3DA3F3610744}" type="presParOf" srcId="{DF95FA4B-7E5D-4B4F-9185-0C0C1A638E3C}" destId="{FA914354-0B05-4464-813B-0BDDB02858CA}" srcOrd="0" destOrd="0" presId="urn:microsoft.com/office/officeart/2005/8/layout/radial2"/>
    <dgm:cxn modelId="{61E6D23E-C5E6-49ED-936D-5C6DC92446B3}" type="presParOf" srcId="{FA914354-0B05-4464-813B-0BDDB02858CA}" destId="{F24A5658-1422-4439-A1CA-D8709C098F28}" srcOrd="0" destOrd="0" presId="urn:microsoft.com/office/officeart/2005/8/layout/radial2"/>
    <dgm:cxn modelId="{0C0C2015-FF0A-47E8-BB78-A78757724B21}" type="presParOf" srcId="{F24A5658-1422-4439-A1CA-D8709C098F28}" destId="{3FF120ED-034C-43A9-BB72-B46E56646A50}" srcOrd="0" destOrd="0" presId="urn:microsoft.com/office/officeart/2005/8/layout/radial2"/>
    <dgm:cxn modelId="{F09E4386-AF91-4E34-A253-B19DCF1F81E3}" type="presParOf" srcId="{F24A5658-1422-4439-A1CA-D8709C098F28}" destId="{07D2E3FE-5431-4A1B-9A0D-B618445D29D1}" srcOrd="1" destOrd="0" presId="urn:microsoft.com/office/officeart/2005/8/layout/radial2"/>
    <dgm:cxn modelId="{FFCE0B30-2A15-4E01-A2B6-AB6D68DF21BE}" type="presParOf" srcId="{FA914354-0B05-4464-813B-0BDDB02858CA}" destId="{269D06C8-22A5-43D2-80AD-9A5C38812E60}" srcOrd="1" destOrd="0" presId="urn:microsoft.com/office/officeart/2005/8/layout/radial2"/>
    <dgm:cxn modelId="{179BC522-73E9-4800-AC65-65113422D6DB}" type="presParOf" srcId="{FA914354-0B05-4464-813B-0BDDB02858CA}" destId="{506E2C49-EA0E-47EE-B69B-B4389CF44733}" srcOrd="2" destOrd="0" presId="urn:microsoft.com/office/officeart/2005/8/layout/radial2"/>
    <dgm:cxn modelId="{5792A76F-A92C-4EBE-96E9-986334239E24}" type="presParOf" srcId="{506E2C49-EA0E-47EE-B69B-B4389CF44733}" destId="{5CC664AA-B080-4DF7-9717-FDA007704147}" srcOrd="0" destOrd="0" presId="urn:microsoft.com/office/officeart/2005/8/layout/radial2"/>
    <dgm:cxn modelId="{FA7A00A0-CE00-42F9-9C4B-B3A1A6F8CD58}" type="presParOf" srcId="{506E2C49-EA0E-47EE-B69B-B4389CF44733}" destId="{3CE6966D-AD24-40D1-B8FF-46D336B35A2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F940E2-28F8-4CE7-B1E2-D24CD5646898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D4D016-0D0E-4DC8-AFED-6C21A2D0D828}">
      <dgm:prSet phldrT="[Text]" custT="1"/>
      <dgm:spPr>
        <a:solidFill>
          <a:srgbClr val="ADC084"/>
        </a:solidFill>
      </dgm:spPr>
      <dgm:t>
        <a:bodyPr/>
        <a:lstStyle/>
        <a:p>
          <a:r>
            <a:rPr lang="en-US" sz="1200" b="1" dirty="0"/>
            <a:t>TRADITIONAL OPTION</a:t>
          </a:r>
        </a:p>
      </dgm:t>
    </dgm:pt>
    <dgm:pt modelId="{2E7FAF3A-7D32-45E8-B781-C0601BEBEDBE}" type="parTrans" cxnId="{200C23A5-13AB-4082-A616-0BC1CADFCA46}">
      <dgm:prSet/>
      <dgm:spPr/>
      <dgm:t>
        <a:bodyPr/>
        <a:lstStyle/>
        <a:p>
          <a:endParaRPr lang="en-US"/>
        </a:p>
      </dgm:t>
    </dgm:pt>
    <dgm:pt modelId="{25C1AE79-4499-4FFB-B94E-1E13866DF45A}" type="sibTrans" cxnId="{200C23A5-13AB-4082-A616-0BC1CADFCA46}">
      <dgm:prSet/>
      <dgm:spPr/>
      <dgm:t>
        <a:bodyPr/>
        <a:lstStyle/>
        <a:p>
          <a:endParaRPr lang="en-US"/>
        </a:p>
      </dgm:t>
    </dgm:pt>
    <dgm:pt modelId="{B7752BEF-268F-4308-9673-32F3D33EE3F1}">
      <dgm:prSet phldrT="[Text]" custT="1"/>
      <dgm:spPr>
        <a:solidFill>
          <a:srgbClr val="6BB5DD">
            <a:alpha val="90000"/>
          </a:srgbClr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Participant selects CM &amp; DSP agency.</a:t>
          </a:r>
        </a:p>
      </dgm:t>
    </dgm:pt>
    <dgm:pt modelId="{FB40D2D0-C3C2-4BF1-9F6F-E2288DC880D9}" type="parTrans" cxnId="{C653BDF6-F9E1-4D01-890C-7937639C18CB}">
      <dgm:prSet/>
      <dgm:spPr/>
      <dgm:t>
        <a:bodyPr/>
        <a:lstStyle/>
        <a:p>
          <a:endParaRPr lang="en-US"/>
        </a:p>
      </dgm:t>
    </dgm:pt>
    <dgm:pt modelId="{B71B7746-BF0E-4B11-995A-6243906D1322}" type="sibTrans" cxnId="{C653BDF6-F9E1-4D01-890C-7937639C18CB}">
      <dgm:prSet/>
      <dgm:spPr/>
      <dgm:t>
        <a:bodyPr/>
        <a:lstStyle/>
        <a:p>
          <a:endParaRPr lang="en-US"/>
        </a:p>
      </dgm:t>
    </dgm:pt>
    <dgm:pt modelId="{E2576035-05A7-44CC-B9FA-0138E23DB14E}">
      <dgm:prSet phldrT="[Text]" custT="1"/>
      <dgm:spPr>
        <a:solidFill>
          <a:srgbClr val="6BB5DD">
            <a:alpha val="90000"/>
          </a:srgbClr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Services provided by DSP agency employees.</a:t>
          </a:r>
        </a:p>
      </dgm:t>
    </dgm:pt>
    <dgm:pt modelId="{06D89169-136E-479C-9993-BB620EB82774}" type="parTrans" cxnId="{B3DAE55A-593A-4BB1-8EFB-4807E4A20587}">
      <dgm:prSet/>
      <dgm:spPr/>
      <dgm:t>
        <a:bodyPr/>
        <a:lstStyle/>
        <a:p>
          <a:endParaRPr lang="en-US"/>
        </a:p>
      </dgm:t>
    </dgm:pt>
    <dgm:pt modelId="{7FD4BD02-628B-4A4A-A3BF-2B254C9A7176}" type="sibTrans" cxnId="{B3DAE55A-593A-4BB1-8EFB-4807E4A20587}">
      <dgm:prSet/>
      <dgm:spPr/>
      <dgm:t>
        <a:bodyPr/>
        <a:lstStyle/>
        <a:p>
          <a:endParaRPr lang="en-US"/>
        </a:p>
      </dgm:t>
    </dgm:pt>
    <dgm:pt modelId="{F7E16910-B268-4F3A-938E-E865C27FE064}">
      <dgm:prSet phldrT="[Text]" custT="1"/>
      <dgm:spPr>
        <a:solidFill>
          <a:srgbClr val="ADC084"/>
        </a:solidFill>
      </dgm:spPr>
      <dgm:t>
        <a:bodyPr/>
        <a:lstStyle/>
        <a:p>
          <a:r>
            <a:rPr lang="en-US" sz="1200" b="1" dirty="0"/>
            <a:t>PDS OPTION</a:t>
          </a:r>
        </a:p>
      </dgm:t>
    </dgm:pt>
    <dgm:pt modelId="{F609ABCE-8BBC-48A9-BF13-A14E04905355}" type="parTrans" cxnId="{B2B35375-3832-4541-9583-E80298B85F7A}">
      <dgm:prSet/>
      <dgm:spPr/>
      <dgm:t>
        <a:bodyPr/>
        <a:lstStyle/>
        <a:p>
          <a:endParaRPr lang="en-US"/>
        </a:p>
      </dgm:t>
    </dgm:pt>
    <dgm:pt modelId="{C436C418-BA8B-4015-9886-5F1A82D4A996}" type="sibTrans" cxnId="{B2B35375-3832-4541-9583-E80298B85F7A}">
      <dgm:prSet/>
      <dgm:spPr/>
      <dgm:t>
        <a:bodyPr/>
        <a:lstStyle/>
        <a:p>
          <a:endParaRPr lang="en-US"/>
        </a:p>
      </dgm:t>
    </dgm:pt>
    <dgm:pt modelId="{F183C0E3-DEA3-470C-872F-5DFD9B55ECFF}">
      <dgm:prSet phldrT="[Text]" custT="1"/>
      <dgm:spPr>
        <a:solidFill>
          <a:srgbClr val="6BB5DD"/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Participant selects PDS CM agency.</a:t>
          </a:r>
        </a:p>
      </dgm:t>
    </dgm:pt>
    <dgm:pt modelId="{974DB1A9-ED86-463A-B03A-CC45BD26E469}" type="parTrans" cxnId="{F7948DE4-2C1F-4FBC-B30D-26E2F2F85E59}">
      <dgm:prSet/>
      <dgm:spPr/>
      <dgm:t>
        <a:bodyPr/>
        <a:lstStyle/>
        <a:p>
          <a:endParaRPr lang="en-US"/>
        </a:p>
      </dgm:t>
    </dgm:pt>
    <dgm:pt modelId="{E9918A0C-E9FB-4119-A118-1E8BA45A03A0}" type="sibTrans" cxnId="{F7948DE4-2C1F-4FBC-B30D-26E2F2F85E59}">
      <dgm:prSet/>
      <dgm:spPr/>
      <dgm:t>
        <a:bodyPr/>
        <a:lstStyle/>
        <a:p>
          <a:endParaRPr lang="en-US"/>
        </a:p>
      </dgm:t>
    </dgm:pt>
    <dgm:pt modelId="{48937EE1-88E1-4CEB-988F-EF59D359D3D7}">
      <dgm:prSet phldrT="[Text]" custT="1"/>
      <dgm:spPr>
        <a:solidFill>
          <a:srgbClr val="6BB5DD"/>
        </a:solidFill>
      </dgm:spPr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Participant and Rep. hires employees to provide services.</a:t>
          </a:r>
        </a:p>
      </dgm:t>
    </dgm:pt>
    <dgm:pt modelId="{C37E5218-8B6C-4E67-A81B-33E316FFDE8B}" type="parTrans" cxnId="{B0C1330A-522A-46C9-ADC3-F49039A827A6}">
      <dgm:prSet/>
      <dgm:spPr/>
      <dgm:t>
        <a:bodyPr/>
        <a:lstStyle/>
        <a:p>
          <a:endParaRPr lang="en-US"/>
        </a:p>
      </dgm:t>
    </dgm:pt>
    <dgm:pt modelId="{DE3EFD75-DD54-41A9-B5A8-9BF03924B6A1}" type="sibTrans" cxnId="{B0C1330A-522A-46C9-ADC3-F49039A827A6}">
      <dgm:prSet/>
      <dgm:spPr/>
      <dgm:t>
        <a:bodyPr/>
        <a:lstStyle/>
        <a:p>
          <a:endParaRPr lang="en-US"/>
        </a:p>
      </dgm:t>
    </dgm:pt>
    <dgm:pt modelId="{34FA5CF8-8FCE-4566-A472-6073C94FF069}">
      <dgm:prSet phldrT="[Text]" custT="1"/>
      <dgm:spPr>
        <a:solidFill>
          <a:srgbClr val="6BB5DD">
            <a:alpha val="90000"/>
          </a:srgbClr>
        </a:solidFill>
      </dgm:spPr>
      <dgm:t>
        <a:bodyPr/>
        <a:lstStyle/>
        <a:p>
          <a:endParaRPr lang="en-US" sz="1600" b="1" dirty="0">
            <a:solidFill>
              <a:schemeClr val="bg1"/>
            </a:solidFill>
          </a:endParaRPr>
        </a:p>
        <a:p>
          <a:r>
            <a:rPr lang="en-US" sz="1600" b="1" dirty="0">
              <a:solidFill>
                <a:schemeClr val="bg1"/>
              </a:solidFill>
            </a:rPr>
            <a:t>DSP staff works for provider agency.</a:t>
          </a:r>
        </a:p>
        <a:p>
          <a:endParaRPr lang="en-US" sz="1600" b="1" dirty="0">
            <a:solidFill>
              <a:schemeClr val="bg1"/>
            </a:solidFill>
          </a:endParaRPr>
        </a:p>
      </dgm:t>
    </dgm:pt>
    <dgm:pt modelId="{30BED6C8-4AEE-4404-AE8B-7422237ECD95}" type="parTrans" cxnId="{D55D5924-0702-4913-B866-139EFEC39481}">
      <dgm:prSet/>
      <dgm:spPr/>
      <dgm:t>
        <a:bodyPr/>
        <a:lstStyle/>
        <a:p>
          <a:endParaRPr lang="en-US"/>
        </a:p>
      </dgm:t>
    </dgm:pt>
    <dgm:pt modelId="{19321F64-8F81-48DB-98AA-52A8810F15DA}" type="sibTrans" cxnId="{D55D5924-0702-4913-B866-139EFEC39481}">
      <dgm:prSet/>
      <dgm:spPr/>
      <dgm:t>
        <a:bodyPr/>
        <a:lstStyle/>
        <a:p>
          <a:endParaRPr lang="en-US"/>
        </a:p>
      </dgm:t>
    </dgm:pt>
    <dgm:pt modelId="{316B8173-B28E-416A-B243-B1FD0298E3D8}">
      <dgm:prSet phldrT="[Text]" custT="1"/>
      <dgm:spPr>
        <a:solidFill>
          <a:srgbClr val="6BB5DD">
            <a:alpha val="90000"/>
          </a:srgbClr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DSP agency handles employer responsibilities &amp; payroll.</a:t>
          </a:r>
        </a:p>
      </dgm:t>
    </dgm:pt>
    <dgm:pt modelId="{58ABC097-FDCD-46E3-8B9B-AFFF5A6B1853}" type="parTrans" cxnId="{34CB53A7-2EDC-4386-A323-9C249282B531}">
      <dgm:prSet/>
      <dgm:spPr/>
      <dgm:t>
        <a:bodyPr/>
        <a:lstStyle/>
        <a:p>
          <a:endParaRPr lang="en-US"/>
        </a:p>
      </dgm:t>
    </dgm:pt>
    <dgm:pt modelId="{7D0B1719-AF58-4179-BD17-FF13EAC92568}" type="sibTrans" cxnId="{34CB53A7-2EDC-4386-A323-9C249282B531}">
      <dgm:prSet/>
      <dgm:spPr/>
      <dgm:t>
        <a:bodyPr/>
        <a:lstStyle/>
        <a:p>
          <a:endParaRPr lang="en-US"/>
        </a:p>
      </dgm:t>
    </dgm:pt>
    <dgm:pt modelId="{280A4D4C-7C95-4125-85A9-476142767812}">
      <dgm:prSet phldrT="[Text]" custT="1"/>
      <dgm:spPr>
        <a:solidFill>
          <a:srgbClr val="6BB5DD"/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Employee works for the participant.</a:t>
          </a:r>
        </a:p>
      </dgm:t>
    </dgm:pt>
    <dgm:pt modelId="{68F0732D-4489-44AD-B507-8DE34458E33D}" type="parTrans" cxnId="{BFAB10C5-1D57-40F3-AB7D-46AE382EABE0}">
      <dgm:prSet/>
      <dgm:spPr/>
      <dgm:t>
        <a:bodyPr/>
        <a:lstStyle/>
        <a:p>
          <a:endParaRPr lang="en-US"/>
        </a:p>
      </dgm:t>
    </dgm:pt>
    <dgm:pt modelId="{CD6F1AD0-52BD-454C-9390-B5D267B29500}" type="sibTrans" cxnId="{BFAB10C5-1D57-40F3-AB7D-46AE382EABE0}">
      <dgm:prSet/>
      <dgm:spPr/>
      <dgm:t>
        <a:bodyPr/>
        <a:lstStyle/>
        <a:p>
          <a:endParaRPr lang="en-US"/>
        </a:p>
      </dgm:t>
    </dgm:pt>
    <dgm:pt modelId="{815915F0-7D62-4BDA-A8E5-3AE060B095B7}">
      <dgm:prSet phldrT="[Text]" custT="1"/>
      <dgm:spPr>
        <a:solidFill>
          <a:srgbClr val="6BB5DD"/>
        </a:solidFill>
      </dgm:spPr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Participant and Rep. handle employer responsibilities &amp; FMS handles payroll.</a:t>
          </a:r>
        </a:p>
      </dgm:t>
    </dgm:pt>
    <dgm:pt modelId="{266BFA1F-3A10-4DBF-B603-6E1BB54A6E93}" type="parTrans" cxnId="{8F0BE019-ACFD-4735-9AF9-782DABCF998D}">
      <dgm:prSet/>
      <dgm:spPr/>
      <dgm:t>
        <a:bodyPr/>
        <a:lstStyle/>
        <a:p>
          <a:endParaRPr lang="en-US"/>
        </a:p>
      </dgm:t>
    </dgm:pt>
    <dgm:pt modelId="{8111896A-EFF4-48E3-A2AF-AC9C976B84C3}" type="sibTrans" cxnId="{8F0BE019-ACFD-4735-9AF9-782DABCF998D}">
      <dgm:prSet/>
      <dgm:spPr/>
      <dgm:t>
        <a:bodyPr/>
        <a:lstStyle/>
        <a:p>
          <a:endParaRPr lang="en-US"/>
        </a:p>
      </dgm:t>
    </dgm:pt>
    <dgm:pt modelId="{836BBB2D-BEDF-4BEE-B84A-941B28E3F468}" type="pres">
      <dgm:prSet presAssocID="{93F940E2-28F8-4CE7-B1E2-D24CD5646898}" presName="list" presStyleCnt="0">
        <dgm:presLayoutVars>
          <dgm:dir/>
          <dgm:animLvl val="lvl"/>
        </dgm:presLayoutVars>
      </dgm:prSet>
      <dgm:spPr/>
    </dgm:pt>
    <dgm:pt modelId="{DB37D557-CC12-4461-A5BB-1A64C914038F}" type="pres">
      <dgm:prSet presAssocID="{A7D4D016-0D0E-4DC8-AFED-6C21A2D0D828}" presName="posSpace" presStyleCnt="0"/>
      <dgm:spPr/>
    </dgm:pt>
    <dgm:pt modelId="{CEDB508A-980F-4981-B42E-3ABF2A80D748}" type="pres">
      <dgm:prSet presAssocID="{A7D4D016-0D0E-4DC8-AFED-6C21A2D0D828}" presName="vertFlow" presStyleCnt="0"/>
      <dgm:spPr/>
    </dgm:pt>
    <dgm:pt modelId="{F692FB3C-4262-4568-B1D2-B8F5086DAFF6}" type="pres">
      <dgm:prSet presAssocID="{A7D4D016-0D0E-4DC8-AFED-6C21A2D0D828}" presName="topSpace" presStyleCnt="0"/>
      <dgm:spPr/>
    </dgm:pt>
    <dgm:pt modelId="{A0E81C47-3C3D-4D02-B8F7-F0692439253A}" type="pres">
      <dgm:prSet presAssocID="{A7D4D016-0D0E-4DC8-AFED-6C21A2D0D828}" presName="firstComp" presStyleCnt="0"/>
      <dgm:spPr/>
    </dgm:pt>
    <dgm:pt modelId="{4CB4D118-EBC4-4495-AFB1-4DA58C373BE4}" type="pres">
      <dgm:prSet presAssocID="{A7D4D016-0D0E-4DC8-AFED-6C21A2D0D828}" presName="firstChild" presStyleLbl="bgAccFollowNode1" presStyleIdx="0" presStyleCnt="8" custLinFactNeighborX="-59937" custLinFactNeighborY="1180"/>
      <dgm:spPr/>
    </dgm:pt>
    <dgm:pt modelId="{F1B2436D-AF53-405C-87CC-ED6513987280}" type="pres">
      <dgm:prSet presAssocID="{A7D4D016-0D0E-4DC8-AFED-6C21A2D0D828}" presName="firstChildTx" presStyleLbl="bgAccFollowNode1" presStyleIdx="0" presStyleCnt="8">
        <dgm:presLayoutVars>
          <dgm:bulletEnabled val="1"/>
        </dgm:presLayoutVars>
      </dgm:prSet>
      <dgm:spPr/>
    </dgm:pt>
    <dgm:pt modelId="{CF2E8484-1C2C-40BF-90DE-01B3BE7BC7A8}" type="pres">
      <dgm:prSet presAssocID="{E2576035-05A7-44CC-B9FA-0138E23DB14E}" presName="comp" presStyleCnt="0"/>
      <dgm:spPr/>
    </dgm:pt>
    <dgm:pt modelId="{EF9669E9-1EC8-409E-981C-3923FAA54EC7}" type="pres">
      <dgm:prSet presAssocID="{E2576035-05A7-44CC-B9FA-0138E23DB14E}" presName="child" presStyleLbl="bgAccFollowNode1" presStyleIdx="1" presStyleCnt="8" custLinFactNeighborX="-59936" custLinFactNeighborY="-7437"/>
      <dgm:spPr/>
    </dgm:pt>
    <dgm:pt modelId="{3CF8532A-0B9F-4F59-8428-F999F071A1D3}" type="pres">
      <dgm:prSet presAssocID="{E2576035-05A7-44CC-B9FA-0138E23DB14E}" presName="childTx" presStyleLbl="bgAccFollowNode1" presStyleIdx="1" presStyleCnt="8">
        <dgm:presLayoutVars>
          <dgm:bulletEnabled val="1"/>
        </dgm:presLayoutVars>
      </dgm:prSet>
      <dgm:spPr/>
    </dgm:pt>
    <dgm:pt modelId="{AF45B49B-FFF8-4DE2-8620-5642E9F0F2C3}" type="pres">
      <dgm:prSet presAssocID="{34FA5CF8-8FCE-4566-A472-6073C94FF069}" presName="comp" presStyleCnt="0"/>
      <dgm:spPr/>
    </dgm:pt>
    <dgm:pt modelId="{A3F2135E-603A-434A-A91E-44537E29748C}" type="pres">
      <dgm:prSet presAssocID="{34FA5CF8-8FCE-4566-A472-6073C94FF069}" presName="child" presStyleLbl="bgAccFollowNode1" presStyleIdx="2" presStyleCnt="8" custLinFactNeighborX="-59936" custLinFactNeighborY="-9962"/>
      <dgm:spPr/>
    </dgm:pt>
    <dgm:pt modelId="{FCD8C714-FBE9-4A0B-9E69-0E654A614B73}" type="pres">
      <dgm:prSet presAssocID="{34FA5CF8-8FCE-4566-A472-6073C94FF069}" presName="childTx" presStyleLbl="bgAccFollowNode1" presStyleIdx="2" presStyleCnt="8">
        <dgm:presLayoutVars>
          <dgm:bulletEnabled val="1"/>
        </dgm:presLayoutVars>
      </dgm:prSet>
      <dgm:spPr/>
    </dgm:pt>
    <dgm:pt modelId="{523D788A-9590-4E38-AB56-A6844E86D981}" type="pres">
      <dgm:prSet presAssocID="{316B8173-B28E-416A-B243-B1FD0298E3D8}" presName="comp" presStyleCnt="0"/>
      <dgm:spPr/>
    </dgm:pt>
    <dgm:pt modelId="{51AFC747-8D7E-4566-A87E-FA296235FE4F}" type="pres">
      <dgm:prSet presAssocID="{316B8173-B28E-416A-B243-B1FD0298E3D8}" presName="child" presStyleLbl="bgAccFollowNode1" presStyleIdx="3" presStyleCnt="8" custScaleX="101630" custScaleY="114524" custLinFactNeighborX="-58843" custLinFactNeighborY="-14653"/>
      <dgm:spPr/>
    </dgm:pt>
    <dgm:pt modelId="{3F2529D9-2E5B-49AF-9C2D-D25716AADF9F}" type="pres">
      <dgm:prSet presAssocID="{316B8173-B28E-416A-B243-B1FD0298E3D8}" presName="childTx" presStyleLbl="bgAccFollowNode1" presStyleIdx="3" presStyleCnt="8">
        <dgm:presLayoutVars>
          <dgm:bulletEnabled val="1"/>
        </dgm:presLayoutVars>
      </dgm:prSet>
      <dgm:spPr/>
    </dgm:pt>
    <dgm:pt modelId="{C465380E-116C-4A22-AAF0-D6B5091AD61B}" type="pres">
      <dgm:prSet presAssocID="{A7D4D016-0D0E-4DC8-AFED-6C21A2D0D828}" presName="negSpace" presStyleCnt="0"/>
      <dgm:spPr/>
    </dgm:pt>
    <dgm:pt modelId="{C4D3FBA2-33AC-4B8F-BAE2-0AB92467786A}" type="pres">
      <dgm:prSet presAssocID="{A7D4D016-0D0E-4DC8-AFED-6C21A2D0D828}" presName="circle" presStyleLbl="node1" presStyleIdx="0" presStyleCnt="2" custScaleX="108948" custLinFactNeighborX="-71735" custLinFactNeighborY="9333"/>
      <dgm:spPr/>
    </dgm:pt>
    <dgm:pt modelId="{FA1E2209-9174-48C1-85D0-41C2C442816B}" type="pres">
      <dgm:prSet presAssocID="{25C1AE79-4499-4FFB-B94E-1E13866DF45A}" presName="transSpace" presStyleCnt="0"/>
      <dgm:spPr/>
    </dgm:pt>
    <dgm:pt modelId="{D29526D7-11DF-40F4-A10C-1410F657B570}" type="pres">
      <dgm:prSet presAssocID="{F7E16910-B268-4F3A-938E-E865C27FE064}" presName="posSpace" presStyleCnt="0"/>
      <dgm:spPr/>
    </dgm:pt>
    <dgm:pt modelId="{0E399E85-2068-4F7B-BBB3-B5457AC1854C}" type="pres">
      <dgm:prSet presAssocID="{F7E16910-B268-4F3A-938E-E865C27FE064}" presName="vertFlow" presStyleCnt="0"/>
      <dgm:spPr/>
    </dgm:pt>
    <dgm:pt modelId="{9A049DF4-7237-4C79-9496-0E7C1824046F}" type="pres">
      <dgm:prSet presAssocID="{F7E16910-B268-4F3A-938E-E865C27FE064}" presName="topSpace" presStyleCnt="0"/>
      <dgm:spPr/>
    </dgm:pt>
    <dgm:pt modelId="{D692A932-08E6-412D-AF40-202689DE213B}" type="pres">
      <dgm:prSet presAssocID="{F7E16910-B268-4F3A-938E-E865C27FE064}" presName="firstComp" presStyleCnt="0"/>
      <dgm:spPr/>
    </dgm:pt>
    <dgm:pt modelId="{DD70D004-D7B0-460B-8F00-C02E3FEA7B51}" type="pres">
      <dgm:prSet presAssocID="{F7E16910-B268-4F3A-938E-E865C27FE064}" presName="firstChild" presStyleLbl="bgAccFollowNode1" presStyleIdx="4" presStyleCnt="8" custLinFactNeighborX="-31556" custLinFactNeighborY="1180"/>
      <dgm:spPr/>
    </dgm:pt>
    <dgm:pt modelId="{F27E94E1-D9C0-416F-BD2A-26EE38520842}" type="pres">
      <dgm:prSet presAssocID="{F7E16910-B268-4F3A-938E-E865C27FE064}" presName="firstChildTx" presStyleLbl="bgAccFollowNode1" presStyleIdx="4" presStyleCnt="8">
        <dgm:presLayoutVars>
          <dgm:bulletEnabled val="1"/>
        </dgm:presLayoutVars>
      </dgm:prSet>
      <dgm:spPr/>
    </dgm:pt>
    <dgm:pt modelId="{E8F7AEA5-A31A-404F-B2DB-4454EF8C59FC}" type="pres">
      <dgm:prSet presAssocID="{48937EE1-88E1-4CEB-988F-EF59D359D3D7}" presName="comp" presStyleCnt="0"/>
      <dgm:spPr/>
    </dgm:pt>
    <dgm:pt modelId="{59E2B334-1DC9-465B-BF2E-74F6E1D0A808}" type="pres">
      <dgm:prSet presAssocID="{48937EE1-88E1-4CEB-988F-EF59D359D3D7}" presName="child" presStyleLbl="bgAccFollowNode1" presStyleIdx="5" presStyleCnt="8" custLinFactNeighborX="-31556" custLinFactNeighborY="-1345"/>
      <dgm:spPr/>
    </dgm:pt>
    <dgm:pt modelId="{5038982F-8EA7-440E-A7B7-C6AB81270043}" type="pres">
      <dgm:prSet presAssocID="{48937EE1-88E1-4CEB-988F-EF59D359D3D7}" presName="childTx" presStyleLbl="bgAccFollowNode1" presStyleIdx="5" presStyleCnt="8">
        <dgm:presLayoutVars>
          <dgm:bulletEnabled val="1"/>
        </dgm:presLayoutVars>
      </dgm:prSet>
      <dgm:spPr/>
    </dgm:pt>
    <dgm:pt modelId="{5C6A803C-EB74-4B8D-A19E-A419344F9A9C}" type="pres">
      <dgm:prSet presAssocID="{280A4D4C-7C95-4125-85A9-476142767812}" presName="comp" presStyleCnt="0"/>
      <dgm:spPr/>
    </dgm:pt>
    <dgm:pt modelId="{A584C299-22D3-4D1A-AD7A-067972E2F25F}" type="pres">
      <dgm:prSet presAssocID="{280A4D4C-7C95-4125-85A9-476142767812}" presName="child" presStyleLbl="bgAccFollowNode1" presStyleIdx="6" presStyleCnt="8" custLinFactNeighborX="-31556" custLinFactNeighborY="-7243"/>
      <dgm:spPr/>
    </dgm:pt>
    <dgm:pt modelId="{36DF18D2-E649-48BD-8B53-FE4FA6BA2B53}" type="pres">
      <dgm:prSet presAssocID="{280A4D4C-7C95-4125-85A9-476142767812}" presName="childTx" presStyleLbl="bgAccFollowNode1" presStyleIdx="6" presStyleCnt="8">
        <dgm:presLayoutVars>
          <dgm:bulletEnabled val="1"/>
        </dgm:presLayoutVars>
      </dgm:prSet>
      <dgm:spPr/>
    </dgm:pt>
    <dgm:pt modelId="{86328CC8-BD90-4CA6-ACE5-FBCB73FC6F74}" type="pres">
      <dgm:prSet presAssocID="{815915F0-7D62-4BDA-A8E5-3AE060B095B7}" presName="comp" presStyleCnt="0"/>
      <dgm:spPr/>
    </dgm:pt>
    <dgm:pt modelId="{8B99ED9D-3F65-473E-B090-91D5415B0F17}" type="pres">
      <dgm:prSet presAssocID="{815915F0-7D62-4BDA-A8E5-3AE060B095B7}" presName="child" presStyleLbl="bgAccFollowNode1" presStyleIdx="7" presStyleCnt="8" custScaleY="122689" custLinFactNeighborX="-31556" custLinFactNeighborY="-15471"/>
      <dgm:spPr/>
    </dgm:pt>
    <dgm:pt modelId="{F1B7CD5A-FDCC-48FF-B5AA-908F50BEEB72}" type="pres">
      <dgm:prSet presAssocID="{815915F0-7D62-4BDA-A8E5-3AE060B095B7}" presName="childTx" presStyleLbl="bgAccFollowNode1" presStyleIdx="7" presStyleCnt="8">
        <dgm:presLayoutVars>
          <dgm:bulletEnabled val="1"/>
        </dgm:presLayoutVars>
      </dgm:prSet>
      <dgm:spPr/>
    </dgm:pt>
    <dgm:pt modelId="{5D634CD6-AA81-4A0C-BCFC-555259EE8640}" type="pres">
      <dgm:prSet presAssocID="{F7E16910-B268-4F3A-938E-E865C27FE064}" presName="negSpace" presStyleCnt="0"/>
      <dgm:spPr/>
    </dgm:pt>
    <dgm:pt modelId="{224947E9-284C-46B5-B466-045ED1CCD575}" type="pres">
      <dgm:prSet presAssocID="{F7E16910-B268-4F3A-938E-E865C27FE064}" presName="circle" presStyleLbl="node1" presStyleIdx="1" presStyleCnt="2" custLinFactNeighborX="-20735" custLinFactNeighborY="9333"/>
      <dgm:spPr/>
    </dgm:pt>
  </dgm:ptLst>
  <dgm:cxnLst>
    <dgm:cxn modelId="{77FB3009-2867-4F98-BAB9-84B10DE1F6C0}" type="presOf" srcId="{B7752BEF-268F-4308-9673-32F3D33EE3F1}" destId="{4CB4D118-EBC4-4495-AFB1-4DA58C373BE4}" srcOrd="0" destOrd="0" presId="urn:microsoft.com/office/officeart/2005/8/layout/hList9"/>
    <dgm:cxn modelId="{B0C1330A-522A-46C9-ADC3-F49039A827A6}" srcId="{F7E16910-B268-4F3A-938E-E865C27FE064}" destId="{48937EE1-88E1-4CEB-988F-EF59D359D3D7}" srcOrd="1" destOrd="0" parTransId="{C37E5218-8B6C-4E67-A81B-33E316FFDE8B}" sibTransId="{DE3EFD75-DD54-41A9-B5A8-9BF03924B6A1}"/>
    <dgm:cxn modelId="{7594790A-5547-40DA-90AA-99530A56650C}" type="presOf" srcId="{815915F0-7D62-4BDA-A8E5-3AE060B095B7}" destId="{F1B7CD5A-FDCC-48FF-B5AA-908F50BEEB72}" srcOrd="1" destOrd="0" presId="urn:microsoft.com/office/officeart/2005/8/layout/hList9"/>
    <dgm:cxn modelId="{8F0BE019-ACFD-4735-9AF9-782DABCF998D}" srcId="{F7E16910-B268-4F3A-938E-E865C27FE064}" destId="{815915F0-7D62-4BDA-A8E5-3AE060B095B7}" srcOrd="3" destOrd="0" parTransId="{266BFA1F-3A10-4DBF-B603-6E1BB54A6E93}" sibTransId="{8111896A-EFF4-48E3-A2AF-AC9C976B84C3}"/>
    <dgm:cxn modelId="{A2015222-B38C-4DEF-A80D-59A74C1B4E42}" type="presOf" srcId="{93F940E2-28F8-4CE7-B1E2-D24CD5646898}" destId="{836BBB2D-BEDF-4BEE-B84A-941B28E3F468}" srcOrd="0" destOrd="0" presId="urn:microsoft.com/office/officeart/2005/8/layout/hList9"/>
    <dgm:cxn modelId="{D55D5924-0702-4913-B866-139EFEC39481}" srcId="{A7D4D016-0D0E-4DC8-AFED-6C21A2D0D828}" destId="{34FA5CF8-8FCE-4566-A472-6073C94FF069}" srcOrd="2" destOrd="0" parTransId="{30BED6C8-4AEE-4404-AE8B-7422237ECD95}" sibTransId="{19321F64-8F81-48DB-98AA-52A8810F15DA}"/>
    <dgm:cxn modelId="{D8C2E830-8782-44E1-B0ED-77470701CB4D}" type="presOf" srcId="{316B8173-B28E-416A-B243-B1FD0298E3D8}" destId="{3F2529D9-2E5B-49AF-9C2D-D25716AADF9F}" srcOrd="1" destOrd="0" presId="urn:microsoft.com/office/officeart/2005/8/layout/hList9"/>
    <dgm:cxn modelId="{1300B23C-09D0-4EC1-A02B-D7E3A7F6A4FC}" type="presOf" srcId="{34FA5CF8-8FCE-4566-A472-6073C94FF069}" destId="{FCD8C714-FBE9-4A0B-9E69-0E654A614B73}" srcOrd="1" destOrd="0" presId="urn:microsoft.com/office/officeart/2005/8/layout/hList9"/>
    <dgm:cxn modelId="{68190E44-E6C0-41CE-B88F-2215709BDC23}" type="presOf" srcId="{E2576035-05A7-44CC-B9FA-0138E23DB14E}" destId="{3CF8532A-0B9F-4F59-8428-F999F071A1D3}" srcOrd="1" destOrd="0" presId="urn:microsoft.com/office/officeart/2005/8/layout/hList9"/>
    <dgm:cxn modelId="{10914548-8645-4BE8-A4CD-1E7E15C69CA3}" type="presOf" srcId="{E2576035-05A7-44CC-B9FA-0138E23DB14E}" destId="{EF9669E9-1EC8-409E-981C-3923FAA54EC7}" srcOrd="0" destOrd="0" presId="urn:microsoft.com/office/officeart/2005/8/layout/hList9"/>
    <dgm:cxn modelId="{3181036D-7A3E-408B-ABA9-C2C543A1645E}" type="presOf" srcId="{F183C0E3-DEA3-470C-872F-5DFD9B55ECFF}" destId="{F27E94E1-D9C0-416F-BD2A-26EE38520842}" srcOrd="1" destOrd="0" presId="urn:microsoft.com/office/officeart/2005/8/layout/hList9"/>
    <dgm:cxn modelId="{793B574E-D780-46D5-991F-43617C2B2A43}" type="presOf" srcId="{B7752BEF-268F-4308-9673-32F3D33EE3F1}" destId="{F1B2436D-AF53-405C-87CC-ED6513987280}" srcOrd="1" destOrd="0" presId="urn:microsoft.com/office/officeart/2005/8/layout/hList9"/>
    <dgm:cxn modelId="{B2B35375-3832-4541-9583-E80298B85F7A}" srcId="{93F940E2-28F8-4CE7-B1E2-D24CD5646898}" destId="{F7E16910-B268-4F3A-938E-E865C27FE064}" srcOrd="1" destOrd="0" parTransId="{F609ABCE-8BBC-48A9-BF13-A14E04905355}" sibTransId="{C436C418-BA8B-4015-9886-5F1A82D4A996}"/>
    <dgm:cxn modelId="{F1D61F56-2456-46D4-8E6C-93B77E77AC4C}" type="presOf" srcId="{815915F0-7D62-4BDA-A8E5-3AE060B095B7}" destId="{8B99ED9D-3F65-473E-B090-91D5415B0F17}" srcOrd="0" destOrd="0" presId="urn:microsoft.com/office/officeart/2005/8/layout/hList9"/>
    <dgm:cxn modelId="{B9D08D58-15CB-4215-9B10-AE2161F86F9F}" type="presOf" srcId="{316B8173-B28E-416A-B243-B1FD0298E3D8}" destId="{51AFC747-8D7E-4566-A87E-FA296235FE4F}" srcOrd="0" destOrd="0" presId="urn:microsoft.com/office/officeart/2005/8/layout/hList9"/>
    <dgm:cxn modelId="{3F92D958-C524-4556-A8F7-AF324E0C88AD}" type="presOf" srcId="{48937EE1-88E1-4CEB-988F-EF59D359D3D7}" destId="{59E2B334-1DC9-465B-BF2E-74F6E1D0A808}" srcOrd="0" destOrd="0" presId="urn:microsoft.com/office/officeart/2005/8/layout/hList9"/>
    <dgm:cxn modelId="{B3DAE55A-593A-4BB1-8EFB-4807E4A20587}" srcId="{A7D4D016-0D0E-4DC8-AFED-6C21A2D0D828}" destId="{E2576035-05A7-44CC-B9FA-0138E23DB14E}" srcOrd="1" destOrd="0" parTransId="{06D89169-136E-479C-9993-BB620EB82774}" sibTransId="{7FD4BD02-628B-4A4A-A3BF-2B254C9A7176}"/>
    <dgm:cxn modelId="{200C23A5-13AB-4082-A616-0BC1CADFCA46}" srcId="{93F940E2-28F8-4CE7-B1E2-D24CD5646898}" destId="{A7D4D016-0D0E-4DC8-AFED-6C21A2D0D828}" srcOrd="0" destOrd="0" parTransId="{2E7FAF3A-7D32-45E8-B781-C0601BEBEDBE}" sibTransId="{25C1AE79-4499-4FFB-B94E-1E13866DF45A}"/>
    <dgm:cxn modelId="{34CB53A7-2EDC-4386-A323-9C249282B531}" srcId="{A7D4D016-0D0E-4DC8-AFED-6C21A2D0D828}" destId="{316B8173-B28E-416A-B243-B1FD0298E3D8}" srcOrd="3" destOrd="0" parTransId="{58ABC097-FDCD-46E3-8B9B-AFFF5A6B1853}" sibTransId="{7D0B1719-AF58-4179-BD17-FF13EAC92568}"/>
    <dgm:cxn modelId="{AFEE21AB-64C8-43AE-9F65-0EBB6E1282A4}" type="presOf" srcId="{280A4D4C-7C95-4125-85A9-476142767812}" destId="{36DF18D2-E649-48BD-8B53-FE4FA6BA2B53}" srcOrd="1" destOrd="0" presId="urn:microsoft.com/office/officeart/2005/8/layout/hList9"/>
    <dgm:cxn modelId="{8C9106BB-949E-4A48-B1A4-AB71506C214E}" type="presOf" srcId="{48937EE1-88E1-4CEB-988F-EF59D359D3D7}" destId="{5038982F-8EA7-440E-A7B7-C6AB81270043}" srcOrd="1" destOrd="0" presId="urn:microsoft.com/office/officeart/2005/8/layout/hList9"/>
    <dgm:cxn modelId="{886EF9C2-03C6-48AB-B89E-712EC3EBDA4E}" type="presOf" srcId="{F183C0E3-DEA3-470C-872F-5DFD9B55ECFF}" destId="{DD70D004-D7B0-460B-8F00-C02E3FEA7B51}" srcOrd="0" destOrd="0" presId="urn:microsoft.com/office/officeart/2005/8/layout/hList9"/>
    <dgm:cxn modelId="{BFAB10C5-1D57-40F3-AB7D-46AE382EABE0}" srcId="{F7E16910-B268-4F3A-938E-E865C27FE064}" destId="{280A4D4C-7C95-4125-85A9-476142767812}" srcOrd="2" destOrd="0" parTransId="{68F0732D-4489-44AD-B507-8DE34458E33D}" sibTransId="{CD6F1AD0-52BD-454C-9390-B5D267B29500}"/>
    <dgm:cxn modelId="{F7088CD4-BE5E-494D-8DDC-9C99D0F7F32D}" type="presOf" srcId="{A7D4D016-0D0E-4DC8-AFED-6C21A2D0D828}" destId="{C4D3FBA2-33AC-4B8F-BAE2-0AB92467786A}" srcOrd="0" destOrd="0" presId="urn:microsoft.com/office/officeart/2005/8/layout/hList9"/>
    <dgm:cxn modelId="{F7948DE4-2C1F-4FBC-B30D-26E2F2F85E59}" srcId="{F7E16910-B268-4F3A-938E-E865C27FE064}" destId="{F183C0E3-DEA3-470C-872F-5DFD9B55ECFF}" srcOrd="0" destOrd="0" parTransId="{974DB1A9-ED86-463A-B03A-CC45BD26E469}" sibTransId="{E9918A0C-E9FB-4119-A118-1E8BA45A03A0}"/>
    <dgm:cxn modelId="{C653BDF6-F9E1-4D01-890C-7937639C18CB}" srcId="{A7D4D016-0D0E-4DC8-AFED-6C21A2D0D828}" destId="{B7752BEF-268F-4308-9673-32F3D33EE3F1}" srcOrd="0" destOrd="0" parTransId="{FB40D2D0-C3C2-4BF1-9F6F-E2288DC880D9}" sibTransId="{B71B7746-BF0E-4B11-995A-6243906D1322}"/>
    <dgm:cxn modelId="{596F62FC-D77A-46A9-8BF9-E8DA372D90ED}" type="presOf" srcId="{F7E16910-B268-4F3A-938E-E865C27FE064}" destId="{224947E9-284C-46B5-B466-045ED1CCD575}" srcOrd="0" destOrd="0" presId="urn:microsoft.com/office/officeart/2005/8/layout/hList9"/>
    <dgm:cxn modelId="{1039F5FD-21F4-4199-B309-4819D9ECD388}" type="presOf" srcId="{34FA5CF8-8FCE-4566-A472-6073C94FF069}" destId="{A3F2135E-603A-434A-A91E-44537E29748C}" srcOrd="0" destOrd="0" presId="urn:microsoft.com/office/officeart/2005/8/layout/hList9"/>
    <dgm:cxn modelId="{232808FE-41B4-4D3E-A5BB-607D69FA3479}" type="presOf" srcId="{280A4D4C-7C95-4125-85A9-476142767812}" destId="{A584C299-22D3-4D1A-AD7A-067972E2F25F}" srcOrd="0" destOrd="0" presId="urn:microsoft.com/office/officeart/2005/8/layout/hList9"/>
    <dgm:cxn modelId="{5FA43866-FB86-40D6-8EB8-D8B1F8F736CC}" type="presParOf" srcId="{836BBB2D-BEDF-4BEE-B84A-941B28E3F468}" destId="{DB37D557-CC12-4461-A5BB-1A64C914038F}" srcOrd="0" destOrd="0" presId="urn:microsoft.com/office/officeart/2005/8/layout/hList9"/>
    <dgm:cxn modelId="{D04CF6F3-8405-4A4D-85C4-6476A12EC6BB}" type="presParOf" srcId="{836BBB2D-BEDF-4BEE-B84A-941B28E3F468}" destId="{CEDB508A-980F-4981-B42E-3ABF2A80D748}" srcOrd="1" destOrd="0" presId="urn:microsoft.com/office/officeart/2005/8/layout/hList9"/>
    <dgm:cxn modelId="{76839DC0-D73B-4C6C-87D5-6A7D88D1C528}" type="presParOf" srcId="{CEDB508A-980F-4981-B42E-3ABF2A80D748}" destId="{F692FB3C-4262-4568-B1D2-B8F5086DAFF6}" srcOrd="0" destOrd="0" presId="urn:microsoft.com/office/officeart/2005/8/layout/hList9"/>
    <dgm:cxn modelId="{5633534E-268B-4736-85DF-FD381EF03BF4}" type="presParOf" srcId="{CEDB508A-980F-4981-B42E-3ABF2A80D748}" destId="{A0E81C47-3C3D-4D02-B8F7-F0692439253A}" srcOrd="1" destOrd="0" presId="urn:microsoft.com/office/officeart/2005/8/layout/hList9"/>
    <dgm:cxn modelId="{4323D44B-5260-436F-880D-6E8B601345CF}" type="presParOf" srcId="{A0E81C47-3C3D-4D02-B8F7-F0692439253A}" destId="{4CB4D118-EBC4-4495-AFB1-4DA58C373BE4}" srcOrd="0" destOrd="0" presId="urn:microsoft.com/office/officeart/2005/8/layout/hList9"/>
    <dgm:cxn modelId="{AAF5F15D-67F1-4A13-AACA-D24184707BC6}" type="presParOf" srcId="{A0E81C47-3C3D-4D02-B8F7-F0692439253A}" destId="{F1B2436D-AF53-405C-87CC-ED6513987280}" srcOrd="1" destOrd="0" presId="urn:microsoft.com/office/officeart/2005/8/layout/hList9"/>
    <dgm:cxn modelId="{85DF8272-06B1-4988-A825-B5B7A2C0961C}" type="presParOf" srcId="{CEDB508A-980F-4981-B42E-3ABF2A80D748}" destId="{CF2E8484-1C2C-40BF-90DE-01B3BE7BC7A8}" srcOrd="2" destOrd="0" presId="urn:microsoft.com/office/officeart/2005/8/layout/hList9"/>
    <dgm:cxn modelId="{DCD750E0-905C-4C30-9CE8-F7CD5DE37AE0}" type="presParOf" srcId="{CF2E8484-1C2C-40BF-90DE-01B3BE7BC7A8}" destId="{EF9669E9-1EC8-409E-981C-3923FAA54EC7}" srcOrd="0" destOrd="0" presId="urn:microsoft.com/office/officeart/2005/8/layout/hList9"/>
    <dgm:cxn modelId="{9617E14F-69AD-4A1D-B2C0-D4B2FE4739F4}" type="presParOf" srcId="{CF2E8484-1C2C-40BF-90DE-01B3BE7BC7A8}" destId="{3CF8532A-0B9F-4F59-8428-F999F071A1D3}" srcOrd="1" destOrd="0" presId="urn:microsoft.com/office/officeart/2005/8/layout/hList9"/>
    <dgm:cxn modelId="{9BA543A6-4D90-47AA-9867-D2953C222AF0}" type="presParOf" srcId="{CEDB508A-980F-4981-B42E-3ABF2A80D748}" destId="{AF45B49B-FFF8-4DE2-8620-5642E9F0F2C3}" srcOrd="3" destOrd="0" presId="urn:microsoft.com/office/officeart/2005/8/layout/hList9"/>
    <dgm:cxn modelId="{4795B563-E924-4EF5-AE0E-2BB0F8BFBD39}" type="presParOf" srcId="{AF45B49B-FFF8-4DE2-8620-5642E9F0F2C3}" destId="{A3F2135E-603A-434A-A91E-44537E29748C}" srcOrd="0" destOrd="0" presId="urn:microsoft.com/office/officeart/2005/8/layout/hList9"/>
    <dgm:cxn modelId="{DE97BA88-5D15-4005-B6A5-D493A536D7C6}" type="presParOf" srcId="{AF45B49B-FFF8-4DE2-8620-5642E9F0F2C3}" destId="{FCD8C714-FBE9-4A0B-9E69-0E654A614B73}" srcOrd="1" destOrd="0" presId="urn:microsoft.com/office/officeart/2005/8/layout/hList9"/>
    <dgm:cxn modelId="{16A80016-D3E4-4EAF-B2A5-C7D1C276C470}" type="presParOf" srcId="{CEDB508A-980F-4981-B42E-3ABF2A80D748}" destId="{523D788A-9590-4E38-AB56-A6844E86D981}" srcOrd="4" destOrd="0" presId="urn:microsoft.com/office/officeart/2005/8/layout/hList9"/>
    <dgm:cxn modelId="{FC542F31-E34D-4E55-AA5F-30F23163B2E8}" type="presParOf" srcId="{523D788A-9590-4E38-AB56-A6844E86D981}" destId="{51AFC747-8D7E-4566-A87E-FA296235FE4F}" srcOrd="0" destOrd="0" presId="urn:microsoft.com/office/officeart/2005/8/layout/hList9"/>
    <dgm:cxn modelId="{6DF71AE3-D2BD-4D92-9871-239EE27F6A60}" type="presParOf" srcId="{523D788A-9590-4E38-AB56-A6844E86D981}" destId="{3F2529D9-2E5B-49AF-9C2D-D25716AADF9F}" srcOrd="1" destOrd="0" presId="urn:microsoft.com/office/officeart/2005/8/layout/hList9"/>
    <dgm:cxn modelId="{389AF0D4-84D5-4F78-833F-7A70666580F7}" type="presParOf" srcId="{836BBB2D-BEDF-4BEE-B84A-941B28E3F468}" destId="{C465380E-116C-4A22-AAF0-D6B5091AD61B}" srcOrd="2" destOrd="0" presId="urn:microsoft.com/office/officeart/2005/8/layout/hList9"/>
    <dgm:cxn modelId="{C3F07AD7-197D-4688-A570-BCDF35C8134B}" type="presParOf" srcId="{836BBB2D-BEDF-4BEE-B84A-941B28E3F468}" destId="{C4D3FBA2-33AC-4B8F-BAE2-0AB92467786A}" srcOrd="3" destOrd="0" presId="urn:microsoft.com/office/officeart/2005/8/layout/hList9"/>
    <dgm:cxn modelId="{DB26E863-9ECB-4F34-B73C-8AAE4C3CBED4}" type="presParOf" srcId="{836BBB2D-BEDF-4BEE-B84A-941B28E3F468}" destId="{FA1E2209-9174-48C1-85D0-41C2C442816B}" srcOrd="4" destOrd="0" presId="urn:microsoft.com/office/officeart/2005/8/layout/hList9"/>
    <dgm:cxn modelId="{21FF2113-EA39-4B7C-B271-6D94BF27EE50}" type="presParOf" srcId="{836BBB2D-BEDF-4BEE-B84A-941B28E3F468}" destId="{D29526D7-11DF-40F4-A10C-1410F657B570}" srcOrd="5" destOrd="0" presId="urn:microsoft.com/office/officeart/2005/8/layout/hList9"/>
    <dgm:cxn modelId="{0CC6924E-AA04-44DD-96C6-AAAF7585DF30}" type="presParOf" srcId="{836BBB2D-BEDF-4BEE-B84A-941B28E3F468}" destId="{0E399E85-2068-4F7B-BBB3-B5457AC1854C}" srcOrd="6" destOrd="0" presId="urn:microsoft.com/office/officeart/2005/8/layout/hList9"/>
    <dgm:cxn modelId="{7337F879-4A4B-4E99-A71C-B3077EA78C23}" type="presParOf" srcId="{0E399E85-2068-4F7B-BBB3-B5457AC1854C}" destId="{9A049DF4-7237-4C79-9496-0E7C1824046F}" srcOrd="0" destOrd="0" presId="urn:microsoft.com/office/officeart/2005/8/layout/hList9"/>
    <dgm:cxn modelId="{B1E8DA8E-2514-4A2C-9C06-9CF66A54C9CA}" type="presParOf" srcId="{0E399E85-2068-4F7B-BBB3-B5457AC1854C}" destId="{D692A932-08E6-412D-AF40-202689DE213B}" srcOrd="1" destOrd="0" presId="urn:microsoft.com/office/officeart/2005/8/layout/hList9"/>
    <dgm:cxn modelId="{AF38262C-FBC4-4246-9A50-0174DA029554}" type="presParOf" srcId="{D692A932-08E6-412D-AF40-202689DE213B}" destId="{DD70D004-D7B0-460B-8F00-C02E3FEA7B51}" srcOrd="0" destOrd="0" presId="urn:microsoft.com/office/officeart/2005/8/layout/hList9"/>
    <dgm:cxn modelId="{8551D25B-6C0C-4748-A992-23D97DF7DE4B}" type="presParOf" srcId="{D692A932-08E6-412D-AF40-202689DE213B}" destId="{F27E94E1-D9C0-416F-BD2A-26EE38520842}" srcOrd="1" destOrd="0" presId="urn:microsoft.com/office/officeart/2005/8/layout/hList9"/>
    <dgm:cxn modelId="{B57BA450-A5FC-4B79-88AC-0C7A43A124C1}" type="presParOf" srcId="{0E399E85-2068-4F7B-BBB3-B5457AC1854C}" destId="{E8F7AEA5-A31A-404F-B2DB-4454EF8C59FC}" srcOrd="2" destOrd="0" presId="urn:microsoft.com/office/officeart/2005/8/layout/hList9"/>
    <dgm:cxn modelId="{42510779-5ED2-4096-A413-18CB4AD8152E}" type="presParOf" srcId="{E8F7AEA5-A31A-404F-B2DB-4454EF8C59FC}" destId="{59E2B334-1DC9-465B-BF2E-74F6E1D0A808}" srcOrd="0" destOrd="0" presId="urn:microsoft.com/office/officeart/2005/8/layout/hList9"/>
    <dgm:cxn modelId="{15C7B13D-8585-44D2-BC10-AC261D38F0BF}" type="presParOf" srcId="{E8F7AEA5-A31A-404F-B2DB-4454EF8C59FC}" destId="{5038982F-8EA7-440E-A7B7-C6AB81270043}" srcOrd="1" destOrd="0" presId="urn:microsoft.com/office/officeart/2005/8/layout/hList9"/>
    <dgm:cxn modelId="{F5F9E3EA-5CB7-4623-8B53-12D052E3F33F}" type="presParOf" srcId="{0E399E85-2068-4F7B-BBB3-B5457AC1854C}" destId="{5C6A803C-EB74-4B8D-A19E-A419344F9A9C}" srcOrd="3" destOrd="0" presId="urn:microsoft.com/office/officeart/2005/8/layout/hList9"/>
    <dgm:cxn modelId="{E729E595-C7E3-4CA2-B512-76FF8E0120B8}" type="presParOf" srcId="{5C6A803C-EB74-4B8D-A19E-A419344F9A9C}" destId="{A584C299-22D3-4D1A-AD7A-067972E2F25F}" srcOrd="0" destOrd="0" presId="urn:microsoft.com/office/officeart/2005/8/layout/hList9"/>
    <dgm:cxn modelId="{002486B1-CF8C-4B2C-9D26-3A7669ADE1B0}" type="presParOf" srcId="{5C6A803C-EB74-4B8D-A19E-A419344F9A9C}" destId="{36DF18D2-E649-48BD-8B53-FE4FA6BA2B53}" srcOrd="1" destOrd="0" presId="urn:microsoft.com/office/officeart/2005/8/layout/hList9"/>
    <dgm:cxn modelId="{98869480-AEDF-452F-8919-F37B8F46F826}" type="presParOf" srcId="{0E399E85-2068-4F7B-BBB3-B5457AC1854C}" destId="{86328CC8-BD90-4CA6-ACE5-FBCB73FC6F74}" srcOrd="4" destOrd="0" presId="urn:microsoft.com/office/officeart/2005/8/layout/hList9"/>
    <dgm:cxn modelId="{C8754DAC-FEED-4C83-9859-BC6D385AFA99}" type="presParOf" srcId="{86328CC8-BD90-4CA6-ACE5-FBCB73FC6F74}" destId="{8B99ED9D-3F65-473E-B090-91D5415B0F17}" srcOrd="0" destOrd="0" presId="urn:microsoft.com/office/officeart/2005/8/layout/hList9"/>
    <dgm:cxn modelId="{08C2655C-90A6-4F1B-B24D-30EA0E9CEA2D}" type="presParOf" srcId="{86328CC8-BD90-4CA6-ACE5-FBCB73FC6F74}" destId="{F1B7CD5A-FDCC-48FF-B5AA-908F50BEEB72}" srcOrd="1" destOrd="0" presId="urn:microsoft.com/office/officeart/2005/8/layout/hList9"/>
    <dgm:cxn modelId="{CAE5E214-332E-476F-851F-52C4C4935B9C}" type="presParOf" srcId="{836BBB2D-BEDF-4BEE-B84A-941B28E3F468}" destId="{5D634CD6-AA81-4A0C-BCFC-555259EE8640}" srcOrd="7" destOrd="0" presId="urn:microsoft.com/office/officeart/2005/8/layout/hList9"/>
    <dgm:cxn modelId="{30E1C3BA-017F-4DD6-96CB-CE58180053BC}" type="presParOf" srcId="{836BBB2D-BEDF-4BEE-B84A-941B28E3F468}" destId="{224947E9-284C-46B5-B466-045ED1CCD575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925F04E-404D-4A6E-A527-DDE480003916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CFABB6-299B-4345-8E92-4EE3B67EEA92}">
      <dgm:prSet custT="1"/>
      <dgm:spPr>
        <a:solidFill>
          <a:srgbClr val="01203D"/>
        </a:solidFill>
      </dgm:spPr>
      <dgm:t>
        <a:bodyPr/>
        <a:lstStyle/>
        <a:p>
          <a:pPr algn="l"/>
          <a:r>
            <a:rPr lang="en-US" sz="1800" b="1" dirty="0"/>
            <a:t>Selected by Participant</a:t>
          </a:r>
        </a:p>
      </dgm:t>
    </dgm:pt>
    <dgm:pt modelId="{D5440DF6-F25A-4297-9801-F9A786E5E8D0}" type="parTrans" cxnId="{42789B9C-525E-41FF-9DF8-D11BDF4FF4D9}">
      <dgm:prSet/>
      <dgm:spPr/>
      <dgm:t>
        <a:bodyPr/>
        <a:lstStyle/>
        <a:p>
          <a:endParaRPr lang="en-US"/>
        </a:p>
      </dgm:t>
    </dgm:pt>
    <dgm:pt modelId="{3FDE3D4F-521F-47AB-BAA8-A6C03248272F}" type="sibTrans" cxnId="{42789B9C-525E-41FF-9DF8-D11BDF4FF4D9}">
      <dgm:prSet/>
      <dgm:spPr/>
      <dgm:t>
        <a:bodyPr/>
        <a:lstStyle/>
        <a:p>
          <a:endParaRPr lang="en-US"/>
        </a:p>
      </dgm:t>
    </dgm:pt>
    <dgm:pt modelId="{EF089BFD-8C49-4D2C-9CFD-2D8870709AB2}">
      <dgm:prSet custT="1"/>
      <dgm:spPr>
        <a:solidFill>
          <a:srgbClr val="6BB5DD"/>
        </a:solidFill>
      </dgm:spPr>
      <dgm:t>
        <a:bodyPr/>
        <a:lstStyle/>
        <a:p>
          <a:pPr algn="l"/>
          <a:r>
            <a:rPr lang="en-US" sz="1800" b="1" dirty="0"/>
            <a:t>Age (18 or Older)</a:t>
          </a:r>
        </a:p>
      </dgm:t>
    </dgm:pt>
    <dgm:pt modelId="{0AB861E0-4703-4F54-927A-834B9F7CA712}" type="parTrans" cxnId="{D1605E56-64A7-41E9-ABD4-8D7F0814AA7A}">
      <dgm:prSet/>
      <dgm:spPr/>
      <dgm:t>
        <a:bodyPr/>
        <a:lstStyle/>
        <a:p>
          <a:endParaRPr lang="en-US"/>
        </a:p>
      </dgm:t>
    </dgm:pt>
    <dgm:pt modelId="{B1AFACB3-890A-4115-BA3F-75D77C3ACD5D}" type="sibTrans" cxnId="{D1605E56-64A7-41E9-ABD4-8D7F0814AA7A}">
      <dgm:prSet/>
      <dgm:spPr/>
      <dgm:t>
        <a:bodyPr/>
        <a:lstStyle/>
        <a:p>
          <a:endParaRPr lang="en-US"/>
        </a:p>
      </dgm:t>
    </dgm:pt>
    <dgm:pt modelId="{9C98D8C4-277B-45B3-BF27-C93DA4B39BDD}">
      <dgm:prSet custT="1"/>
      <dgm:spPr>
        <a:solidFill>
          <a:srgbClr val="ADC084"/>
        </a:solidFill>
      </dgm:spPr>
      <dgm:t>
        <a:bodyPr/>
        <a:lstStyle/>
        <a:p>
          <a:pPr algn="l"/>
          <a:r>
            <a:rPr lang="en-US" sz="1800" b="1" dirty="0"/>
            <a:t>Citizen of the US or Possess Valid Work Permit</a:t>
          </a:r>
        </a:p>
      </dgm:t>
    </dgm:pt>
    <dgm:pt modelId="{082E5A75-2BC8-48FB-8391-2FCE95F7965B}" type="parTrans" cxnId="{071716C6-C515-4781-90FB-84CFAD34C231}">
      <dgm:prSet/>
      <dgm:spPr/>
      <dgm:t>
        <a:bodyPr/>
        <a:lstStyle/>
        <a:p>
          <a:endParaRPr lang="en-US"/>
        </a:p>
      </dgm:t>
    </dgm:pt>
    <dgm:pt modelId="{527D5B2C-CCD3-4FAF-BDF0-6E1AF2D5922F}" type="sibTrans" cxnId="{071716C6-C515-4781-90FB-84CFAD34C231}">
      <dgm:prSet/>
      <dgm:spPr/>
      <dgm:t>
        <a:bodyPr/>
        <a:lstStyle/>
        <a:p>
          <a:endParaRPr lang="en-US"/>
        </a:p>
      </dgm:t>
    </dgm:pt>
    <dgm:pt modelId="{1AB55173-344C-4A34-B3B1-6054AEC01D8A}">
      <dgm:prSet custT="1"/>
      <dgm:spPr>
        <a:solidFill>
          <a:srgbClr val="BEBB31"/>
        </a:solidFill>
      </dgm:spPr>
      <dgm:t>
        <a:bodyPr/>
        <a:lstStyle/>
        <a:p>
          <a:pPr algn="l"/>
          <a:r>
            <a:rPr lang="en-US" sz="1800" b="1" dirty="0"/>
            <a:t>Communicate Effectively</a:t>
          </a:r>
        </a:p>
      </dgm:t>
    </dgm:pt>
    <dgm:pt modelId="{BDE7D271-AC67-4152-BD66-A127EE8741A0}" type="parTrans" cxnId="{C59F71C2-EE6F-447A-8DF8-8AD664924246}">
      <dgm:prSet/>
      <dgm:spPr/>
      <dgm:t>
        <a:bodyPr/>
        <a:lstStyle/>
        <a:p>
          <a:endParaRPr lang="en-US"/>
        </a:p>
      </dgm:t>
    </dgm:pt>
    <dgm:pt modelId="{72804D52-74B0-4281-925A-BD0150C245D3}" type="sibTrans" cxnId="{C59F71C2-EE6F-447A-8DF8-8AD664924246}">
      <dgm:prSet/>
      <dgm:spPr/>
      <dgm:t>
        <a:bodyPr/>
        <a:lstStyle/>
        <a:p>
          <a:endParaRPr lang="en-US"/>
        </a:p>
      </dgm:t>
    </dgm:pt>
    <dgm:pt modelId="{4705FDF0-E636-404B-B9AD-74FDEB899077}">
      <dgm:prSet custT="1"/>
      <dgm:spPr>
        <a:solidFill>
          <a:srgbClr val="01203D"/>
        </a:solidFill>
      </dgm:spPr>
      <dgm:t>
        <a:bodyPr/>
        <a:lstStyle/>
        <a:p>
          <a:pPr algn="l"/>
          <a:r>
            <a:rPr lang="en-US" sz="1800" b="1" dirty="0"/>
            <a:t>Understand and Carry-Out Instructions</a:t>
          </a:r>
        </a:p>
      </dgm:t>
    </dgm:pt>
    <dgm:pt modelId="{FF67C172-863A-45EB-AE9A-C680012D3F38}" type="parTrans" cxnId="{402CB365-167A-4874-96E1-45A63BDC1A07}">
      <dgm:prSet/>
      <dgm:spPr/>
      <dgm:t>
        <a:bodyPr/>
        <a:lstStyle/>
        <a:p>
          <a:endParaRPr lang="en-US"/>
        </a:p>
      </dgm:t>
    </dgm:pt>
    <dgm:pt modelId="{7063AC96-22BD-45E2-9DE0-5F7853651221}" type="sibTrans" cxnId="{402CB365-167A-4874-96E1-45A63BDC1A07}">
      <dgm:prSet/>
      <dgm:spPr/>
      <dgm:t>
        <a:bodyPr/>
        <a:lstStyle/>
        <a:p>
          <a:endParaRPr lang="en-US"/>
        </a:p>
      </dgm:t>
    </dgm:pt>
    <dgm:pt modelId="{4ECFFA75-AF1C-427F-A4E5-4755904420EE}">
      <dgm:prSet custT="1"/>
      <dgm:spPr>
        <a:solidFill>
          <a:srgbClr val="6BB5DD"/>
        </a:solidFill>
      </dgm:spPr>
      <dgm:t>
        <a:bodyPr/>
        <a:lstStyle/>
        <a:p>
          <a:pPr algn="l"/>
          <a:r>
            <a:rPr lang="en-US" sz="1800" b="1" dirty="0"/>
            <a:t>Maintain Records</a:t>
          </a:r>
        </a:p>
      </dgm:t>
    </dgm:pt>
    <dgm:pt modelId="{429F83A8-71EB-42E2-85A5-C2B2B232F120}" type="parTrans" cxnId="{7EB790EB-9BF6-4E06-9E37-B39A98EA6728}">
      <dgm:prSet/>
      <dgm:spPr/>
      <dgm:t>
        <a:bodyPr/>
        <a:lstStyle/>
        <a:p>
          <a:endParaRPr lang="en-US"/>
        </a:p>
      </dgm:t>
    </dgm:pt>
    <dgm:pt modelId="{001146C3-F5DC-45C5-AD32-0DC2D5D0E75E}" type="sibTrans" cxnId="{7EB790EB-9BF6-4E06-9E37-B39A98EA6728}">
      <dgm:prSet/>
      <dgm:spPr/>
      <dgm:t>
        <a:bodyPr/>
        <a:lstStyle/>
        <a:p>
          <a:endParaRPr lang="en-US"/>
        </a:p>
      </dgm:t>
    </dgm:pt>
    <dgm:pt modelId="{C29A9B4C-A551-41F6-BA06-0525D327FC5F}">
      <dgm:prSet custT="1"/>
      <dgm:spPr>
        <a:solidFill>
          <a:srgbClr val="ADC084"/>
        </a:solidFill>
      </dgm:spPr>
      <dgm:t>
        <a:bodyPr/>
        <a:lstStyle/>
        <a:p>
          <a:pPr algn="l"/>
          <a:r>
            <a:rPr lang="en-US" sz="1800" b="1" dirty="0"/>
            <a:t>Submit to Background Requirements</a:t>
          </a:r>
        </a:p>
      </dgm:t>
    </dgm:pt>
    <dgm:pt modelId="{6927F993-6579-4DF0-80F3-A0D2710C47BB}" type="parTrans" cxnId="{82294181-38F0-41C6-A38F-8C638D9E0FC7}">
      <dgm:prSet/>
      <dgm:spPr/>
      <dgm:t>
        <a:bodyPr/>
        <a:lstStyle/>
        <a:p>
          <a:endParaRPr lang="en-US"/>
        </a:p>
      </dgm:t>
    </dgm:pt>
    <dgm:pt modelId="{D35716F2-D186-4204-80AA-CA396734A8FF}" type="sibTrans" cxnId="{82294181-38F0-41C6-A38F-8C638D9E0FC7}">
      <dgm:prSet/>
      <dgm:spPr/>
      <dgm:t>
        <a:bodyPr/>
        <a:lstStyle/>
        <a:p>
          <a:endParaRPr lang="en-US"/>
        </a:p>
      </dgm:t>
    </dgm:pt>
    <dgm:pt modelId="{12AB9091-A9BB-4F13-9588-6144F5281693}">
      <dgm:prSet custT="1"/>
      <dgm:spPr>
        <a:solidFill>
          <a:srgbClr val="BEBB31"/>
        </a:solidFill>
      </dgm:spPr>
      <dgm:t>
        <a:bodyPr/>
        <a:lstStyle/>
        <a:p>
          <a:pPr algn="l"/>
          <a:r>
            <a:rPr lang="en-US" sz="1800" b="1" dirty="0"/>
            <a:t>No Disqualifying Background Check Findings</a:t>
          </a:r>
        </a:p>
      </dgm:t>
    </dgm:pt>
    <dgm:pt modelId="{4BB2177F-67D7-4AEF-AAB1-0E9C56309CD6}" type="parTrans" cxnId="{6C830D27-472C-40B3-9AD8-76AB2E4FC74E}">
      <dgm:prSet/>
      <dgm:spPr/>
      <dgm:t>
        <a:bodyPr/>
        <a:lstStyle/>
        <a:p>
          <a:endParaRPr lang="en-US"/>
        </a:p>
      </dgm:t>
    </dgm:pt>
    <dgm:pt modelId="{B7936B76-041B-4988-9F09-9156F282EE69}" type="sibTrans" cxnId="{6C830D27-472C-40B3-9AD8-76AB2E4FC74E}">
      <dgm:prSet/>
      <dgm:spPr/>
      <dgm:t>
        <a:bodyPr/>
        <a:lstStyle/>
        <a:p>
          <a:endParaRPr lang="en-US"/>
        </a:p>
      </dgm:t>
    </dgm:pt>
    <dgm:pt modelId="{8CDCC51C-FCCA-4F80-9A87-7167CAD8AB1F}">
      <dgm:prSet custT="1"/>
      <dgm:spPr>
        <a:solidFill>
          <a:srgbClr val="01203D"/>
        </a:solidFill>
      </dgm:spPr>
      <dgm:t>
        <a:bodyPr/>
        <a:lstStyle/>
        <a:p>
          <a:pPr algn="l"/>
          <a:r>
            <a:rPr lang="en-US" sz="1800" b="1" dirty="0"/>
            <a:t>Complete All Required Trainings and Assessments</a:t>
          </a:r>
        </a:p>
      </dgm:t>
    </dgm:pt>
    <dgm:pt modelId="{B2848007-11F5-4640-918D-677CAD80C6B3}" type="parTrans" cxnId="{6FEAF3AD-EFD0-4F71-BE06-EA6344D4815C}">
      <dgm:prSet/>
      <dgm:spPr/>
      <dgm:t>
        <a:bodyPr/>
        <a:lstStyle/>
        <a:p>
          <a:endParaRPr lang="en-US"/>
        </a:p>
      </dgm:t>
    </dgm:pt>
    <dgm:pt modelId="{59CE844E-08BA-476B-B8BF-703A6572C412}" type="sibTrans" cxnId="{6FEAF3AD-EFD0-4F71-BE06-EA6344D4815C}">
      <dgm:prSet/>
      <dgm:spPr/>
      <dgm:t>
        <a:bodyPr/>
        <a:lstStyle/>
        <a:p>
          <a:endParaRPr lang="en-US"/>
        </a:p>
      </dgm:t>
    </dgm:pt>
    <dgm:pt modelId="{D2550AD6-C191-4786-8FAF-DB3BEA96E14D}" type="pres">
      <dgm:prSet presAssocID="{1925F04E-404D-4A6E-A527-DDE480003916}" presName="linearFlow" presStyleCnt="0">
        <dgm:presLayoutVars>
          <dgm:dir/>
          <dgm:resizeHandles val="exact"/>
        </dgm:presLayoutVars>
      </dgm:prSet>
      <dgm:spPr/>
    </dgm:pt>
    <dgm:pt modelId="{30C26887-E1A4-4C42-8A2E-CB85F3CF3A37}" type="pres">
      <dgm:prSet presAssocID="{BECFABB6-299B-4345-8E92-4EE3B67EEA92}" presName="composite" presStyleCnt="0"/>
      <dgm:spPr/>
    </dgm:pt>
    <dgm:pt modelId="{C14EFA45-A0B7-438D-86BD-D9005DDCE71A}" type="pres">
      <dgm:prSet presAssocID="{BECFABB6-299B-4345-8E92-4EE3B67EEA92}" presName="imgShp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D93299A-675A-4994-A650-60C5409982CB}" type="pres">
      <dgm:prSet presAssocID="{BECFABB6-299B-4345-8E92-4EE3B67EEA92}" presName="txShp" presStyleLbl="node1" presStyleIdx="0" presStyleCnt="9">
        <dgm:presLayoutVars>
          <dgm:bulletEnabled val="1"/>
        </dgm:presLayoutVars>
      </dgm:prSet>
      <dgm:spPr/>
    </dgm:pt>
    <dgm:pt modelId="{DE76B3FD-77AC-4333-965B-2F3C7A39D779}" type="pres">
      <dgm:prSet presAssocID="{3FDE3D4F-521F-47AB-BAA8-A6C03248272F}" presName="spacing" presStyleCnt="0"/>
      <dgm:spPr/>
    </dgm:pt>
    <dgm:pt modelId="{C53B5B77-ED50-44DF-8E97-5A8BF710D099}" type="pres">
      <dgm:prSet presAssocID="{EF089BFD-8C49-4D2C-9CFD-2D8870709AB2}" presName="composite" presStyleCnt="0"/>
      <dgm:spPr/>
    </dgm:pt>
    <dgm:pt modelId="{F31CDCBB-A5D6-4C76-BA1F-EF4D8180E636}" type="pres">
      <dgm:prSet presAssocID="{EF089BFD-8C49-4D2C-9CFD-2D8870709AB2}" presName="imgShp" presStyleLbl="fgImgPlace1" presStyleIdx="1" presStyleCnt="9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FE9B1F1-8A94-4CF6-9BE0-95E66F8098D8}" type="pres">
      <dgm:prSet presAssocID="{EF089BFD-8C49-4D2C-9CFD-2D8870709AB2}" presName="txShp" presStyleLbl="node1" presStyleIdx="1" presStyleCnt="9">
        <dgm:presLayoutVars>
          <dgm:bulletEnabled val="1"/>
        </dgm:presLayoutVars>
      </dgm:prSet>
      <dgm:spPr/>
    </dgm:pt>
    <dgm:pt modelId="{86CCE8AA-59D4-4872-89DF-2601ACB68559}" type="pres">
      <dgm:prSet presAssocID="{B1AFACB3-890A-4115-BA3F-75D77C3ACD5D}" presName="spacing" presStyleCnt="0"/>
      <dgm:spPr/>
    </dgm:pt>
    <dgm:pt modelId="{44D772E7-8E98-4535-8B1B-A7A995839D9D}" type="pres">
      <dgm:prSet presAssocID="{9C98D8C4-277B-45B3-BF27-C93DA4B39BDD}" presName="composite" presStyleCnt="0"/>
      <dgm:spPr/>
    </dgm:pt>
    <dgm:pt modelId="{27192C55-5B02-459E-BC12-20916E304464}" type="pres">
      <dgm:prSet presAssocID="{9C98D8C4-277B-45B3-BF27-C93DA4B39BDD}" presName="imgShp" presStyleLbl="fgImgPlace1" presStyleIdx="2" presStyleCnt="9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2B992AB-769E-4872-8D61-129DD1F76CE5}" type="pres">
      <dgm:prSet presAssocID="{9C98D8C4-277B-45B3-BF27-C93DA4B39BDD}" presName="txShp" presStyleLbl="node1" presStyleIdx="2" presStyleCnt="9">
        <dgm:presLayoutVars>
          <dgm:bulletEnabled val="1"/>
        </dgm:presLayoutVars>
      </dgm:prSet>
      <dgm:spPr/>
    </dgm:pt>
    <dgm:pt modelId="{70CBB9BD-A45B-452A-9EE7-7A57FE8AD1F8}" type="pres">
      <dgm:prSet presAssocID="{527D5B2C-CCD3-4FAF-BDF0-6E1AF2D5922F}" presName="spacing" presStyleCnt="0"/>
      <dgm:spPr/>
    </dgm:pt>
    <dgm:pt modelId="{E562DCFA-93EE-44AB-9B2B-B21FEC1E9F58}" type="pres">
      <dgm:prSet presAssocID="{1AB55173-344C-4A34-B3B1-6054AEC01D8A}" presName="composite" presStyleCnt="0"/>
      <dgm:spPr/>
    </dgm:pt>
    <dgm:pt modelId="{5EB1AD60-313A-46C0-BC25-1BBFA2C1F921}" type="pres">
      <dgm:prSet presAssocID="{1AB55173-344C-4A34-B3B1-6054AEC01D8A}" presName="imgShp" presStyleLbl="fgImgPlace1" presStyleIdx="3" presStyleCnt="9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2B8D47F-26BD-477D-A880-714B500C4024}" type="pres">
      <dgm:prSet presAssocID="{1AB55173-344C-4A34-B3B1-6054AEC01D8A}" presName="txShp" presStyleLbl="node1" presStyleIdx="3" presStyleCnt="9">
        <dgm:presLayoutVars>
          <dgm:bulletEnabled val="1"/>
        </dgm:presLayoutVars>
      </dgm:prSet>
      <dgm:spPr/>
    </dgm:pt>
    <dgm:pt modelId="{68C8D7EA-C1C4-4DCE-BCCB-4D0C31B7E046}" type="pres">
      <dgm:prSet presAssocID="{72804D52-74B0-4281-925A-BD0150C245D3}" presName="spacing" presStyleCnt="0"/>
      <dgm:spPr/>
    </dgm:pt>
    <dgm:pt modelId="{EC0781DB-C0FC-44A7-9761-21D3D7EA9B89}" type="pres">
      <dgm:prSet presAssocID="{4705FDF0-E636-404B-B9AD-74FDEB899077}" presName="composite" presStyleCnt="0"/>
      <dgm:spPr/>
    </dgm:pt>
    <dgm:pt modelId="{4C7C9DEE-9827-4B62-88F7-532E73BD3040}" type="pres">
      <dgm:prSet presAssocID="{4705FDF0-E636-404B-B9AD-74FDEB899077}" presName="imgShp" presStyleLbl="fgImgPlace1" presStyleIdx="4" presStyleCnt="9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276166B-3975-4C4B-9EDE-0E915AA1FEF2}" type="pres">
      <dgm:prSet presAssocID="{4705FDF0-E636-404B-B9AD-74FDEB899077}" presName="txShp" presStyleLbl="node1" presStyleIdx="4" presStyleCnt="9">
        <dgm:presLayoutVars>
          <dgm:bulletEnabled val="1"/>
        </dgm:presLayoutVars>
      </dgm:prSet>
      <dgm:spPr/>
    </dgm:pt>
    <dgm:pt modelId="{336F761F-39ED-4464-BD7E-B45352EB1137}" type="pres">
      <dgm:prSet presAssocID="{7063AC96-22BD-45E2-9DE0-5F7853651221}" presName="spacing" presStyleCnt="0"/>
      <dgm:spPr/>
    </dgm:pt>
    <dgm:pt modelId="{E9CEB5F2-3C31-4ECA-B385-EF3C72CC8A37}" type="pres">
      <dgm:prSet presAssocID="{4ECFFA75-AF1C-427F-A4E5-4755904420EE}" presName="composite" presStyleCnt="0"/>
      <dgm:spPr/>
    </dgm:pt>
    <dgm:pt modelId="{879137C1-2987-4DE6-B4E5-9D300764E332}" type="pres">
      <dgm:prSet presAssocID="{4ECFFA75-AF1C-427F-A4E5-4755904420EE}" presName="imgShp" presStyleLbl="fgImgPlace1" presStyleIdx="5" presStyleCnt="9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CEB777C-762D-4D16-A700-B97263126DE5}" type="pres">
      <dgm:prSet presAssocID="{4ECFFA75-AF1C-427F-A4E5-4755904420EE}" presName="txShp" presStyleLbl="node1" presStyleIdx="5" presStyleCnt="9">
        <dgm:presLayoutVars>
          <dgm:bulletEnabled val="1"/>
        </dgm:presLayoutVars>
      </dgm:prSet>
      <dgm:spPr/>
    </dgm:pt>
    <dgm:pt modelId="{105F6648-0568-4E3D-A7F7-B159211AA3F1}" type="pres">
      <dgm:prSet presAssocID="{001146C3-F5DC-45C5-AD32-0DC2D5D0E75E}" presName="spacing" presStyleCnt="0"/>
      <dgm:spPr/>
    </dgm:pt>
    <dgm:pt modelId="{8BA82839-8353-4CA3-BA0F-A42B399AF49F}" type="pres">
      <dgm:prSet presAssocID="{C29A9B4C-A551-41F6-BA06-0525D327FC5F}" presName="composite" presStyleCnt="0"/>
      <dgm:spPr/>
    </dgm:pt>
    <dgm:pt modelId="{56F24CC7-FAD8-4268-8A68-5DDDB2348B20}" type="pres">
      <dgm:prSet presAssocID="{C29A9B4C-A551-41F6-BA06-0525D327FC5F}" presName="imgShp" presStyleLbl="fgImgPlace1" presStyleIdx="6" presStyleCnt="9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15609B2-7842-42DD-A82B-35E99B1D4C2D}" type="pres">
      <dgm:prSet presAssocID="{C29A9B4C-A551-41F6-BA06-0525D327FC5F}" presName="txShp" presStyleLbl="node1" presStyleIdx="6" presStyleCnt="9">
        <dgm:presLayoutVars>
          <dgm:bulletEnabled val="1"/>
        </dgm:presLayoutVars>
      </dgm:prSet>
      <dgm:spPr/>
    </dgm:pt>
    <dgm:pt modelId="{776F10C8-1793-4FC3-8CB5-20EF3C414118}" type="pres">
      <dgm:prSet presAssocID="{D35716F2-D186-4204-80AA-CA396734A8FF}" presName="spacing" presStyleCnt="0"/>
      <dgm:spPr/>
    </dgm:pt>
    <dgm:pt modelId="{FF149CC9-5639-4A23-B7C9-A3902CED6D75}" type="pres">
      <dgm:prSet presAssocID="{12AB9091-A9BB-4F13-9588-6144F5281693}" presName="composite" presStyleCnt="0"/>
      <dgm:spPr/>
    </dgm:pt>
    <dgm:pt modelId="{438116EA-3FDE-48DE-9A81-1446DFA5FD60}" type="pres">
      <dgm:prSet presAssocID="{12AB9091-A9BB-4F13-9588-6144F5281693}" presName="imgShp" presStyleLbl="fgImgPlace1" presStyleIdx="7" presStyleCnt="9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5A25ABC-BFCC-460D-906E-C6E5FAC9BFE9}" type="pres">
      <dgm:prSet presAssocID="{12AB9091-A9BB-4F13-9588-6144F5281693}" presName="txShp" presStyleLbl="node1" presStyleIdx="7" presStyleCnt="9">
        <dgm:presLayoutVars>
          <dgm:bulletEnabled val="1"/>
        </dgm:presLayoutVars>
      </dgm:prSet>
      <dgm:spPr/>
    </dgm:pt>
    <dgm:pt modelId="{6F2BE9C3-A233-4A05-9F45-52AD73BB8E71}" type="pres">
      <dgm:prSet presAssocID="{B7936B76-041B-4988-9F09-9156F282EE69}" presName="spacing" presStyleCnt="0"/>
      <dgm:spPr/>
    </dgm:pt>
    <dgm:pt modelId="{E1153DD1-7FAA-4403-9E2E-F68F4A7CB594}" type="pres">
      <dgm:prSet presAssocID="{8CDCC51C-FCCA-4F80-9A87-7167CAD8AB1F}" presName="composite" presStyleCnt="0"/>
      <dgm:spPr/>
    </dgm:pt>
    <dgm:pt modelId="{29E8724C-279B-4E73-B351-A7B68B830852}" type="pres">
      <dgm:prSet presAssocID="{8CDCC51C-FCCA-4F80-9A87-7167CAD8AB1F}" presName="imgShp" presStyleLbl="fgImgPlace1" presStyleIdx="8" presStyleCnt="9" custLinFactNeighborX="-1292" custLinFactNeighborY="-30323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8D655F2-A723-4866-950F-4EB9FAE6AFE8}" type="pres">
      <dgm:prSet presAssocID="{8CDCC51C-FCCA-4F80-9A87-7167CAD8AB1F}" presName="txShp" presStyleLbl="node1" presStyleIdx="8" presStyleCnt="9">
        <dgm:presLayoutVars>
          <dgm:bulletEnabled val="1"/>
        </dgm:presLayoutVars>
      </dgm:prSet>
      <dgm:spPr/>
    </dgm:pt>
  </dgm:ptLst>
  <dgm:cxnLst>
    <dgm:cxn modelId="{922AC006-F03A-4E13-8096-E430983276AD}" type="presOf" srcId="{4705FDF0-E636-404B-B9AD-74FDEB899077}" destId="{4276166B-3975-4C4B-9EDE-0E915AA1FEF2}" srcOrd="0" destOrd="0" presId="urn:microsoft.com/office/officeart/2005/8/layout/vList3"/>
    <dgm:cxn modelId="{6C830D27-472C-40B3-9AD8-76AB2E4FC74E}" srcId="{1925F04E-404D-4A6E-A527-DDE480003916}" destId="{12AB9091-A9BB-4F13-9588-6144F5281693}" srcOrd="7" destOrd="0" parTransId="{4BB2177F-67D7-4AEF-AAB1-0E9C56309CD6}" sibTransId="{B7936B76-041B-4988-9F09-9156F282EE69}"/>
    <dgm:cxn modelId="{F80BCC2A-081E-46CE-BA13-4AB945395E46}" type="presOf" srcId="{1AB55173-344C-4A34-B3B1-6054AEC01D8A}" destId="{B2B8D47F-26BD-477D-A880-714B500C4024}" srcOrd="0" destOrd="0" presId="urn:microsoft.com/office/officeart/2005/8/layout/vList3"/>
    <dgm:cxn modelId="{D8D9912E-03FA-46B2-9AE1-4B9B6C9C8204}" type="presOf" srcId="{1925F04E-404D-4A6E-A527-DDE480003916}" destId="{D2550AD6-C191-4786-8FAF-DB3BEA96E14D}" srcOrd="0" destOrd="0" presId="urn:microsoft.com/office/officeart/2005/8/layout/vList3"/>
    <dgm:cxn modelId="{EE99053D-BC00-4EC0-A49F-CC175FCACDEF}" type="presOf" srcId="{9C98D8C4-277B-45B3-BF27-C93DA4B39BDD}" destId="{D2B992AB-769E-4872-8D61-129DD1F76CE5}" srcOrd="0" destOrd="0" presId="urn:microsoft.com/office/officeart/2005/8/layout/vList3"/>
    <dgm:cxn modelId="{4F61865B-5A00-47BD-971E-52DEDB285FA6}" type="presOf" srcId="{4ECFFA75-AF1C-427F-A4E5-4755904420EE}" destId="{2CEB777C-762D-4D16-A700-B97263126DE5}" srcOrd="0" destOrd="0" presId="urn:microsoft.com/office/officeart/2005/8/layout/vList3"/>
    <dgm:cxn modelId="{402CB365-167A-4874-96E1-45A63BDC1A07}" srcId="{1925F04E-404D-4A6E-A527-DDE480003916}" destId="{4705FDF0-E636-404B-B9AD-74FDEB899077}" srcOrd="4" destOrd="0" parTransId="{FF67C172-863A-45EB-AE9A-C680012D3F38}" sibTransId="{7063AC96-22BD-45E2-9DE0-5F7853651221}"/>
    <dgm:cxn modelId="{DF650846-956D-48D3-9A73-824BE0385E28}" type="presOf" srcId="{EF089BFD-8C49-4D2C-9CFD-2D8870709AB2}" destId="{5FE9B1F1-8A94-4CF6-9BE0-95E66F8098D8}" srcOrd="0" destOrd="0" presId="urn:microsoft.com/office/officeart/2005/8/layout/vList3"/>
    <dgm:cxn modelId="{D1605E56-64A7-41E9-ABD4-8D7F0814AA7A}" srcId="{1925F04E-404D-4A6E-A527-DDE480003916}" destId="{EF089BFD-8C49-4D2C-9CFD-2D8870709AB2}" srcOrd="1" destOrd="0" parTransId="{0AB861E0-4703-4F54-927A-834B9F7CA712}" sibTransId="{B1AFACB3-890A-4115-BA3F-75D77C3ACD5D}"/>
    <dgm:cxn modelId="{068DE558-56CF-4943-91C0-1A894B116EDC}" type="presOf" srcId="{8CDCC51C-FCCA-4F80-9A87-7167CAD8AB1F}" destId="{A8D655F2-A723-4866-950F-4EB9FAE6AFE8}" srcOrd="0" destOrd="0" presId="urn:microsoft.com/office/officeart/2005/8/layout/vList3"/>
    <dgm:cxn modelId="{82294181-38F0-41C6-A38F-8C638D9E0FC7}" srcId="{1925F04E-404D-4A6E-A527-DDE480003916}" destId="{C29A9B4C-A551-41F6-BA06-0525D327FC5F}" srcOrd="6" destOrd="0" parTransId="{6927F993-6579-4DF0-80F3-A0D2710C47BB}" sibTransId="{D35716F2-D186-4204-80AA-CA396734A8FF}"/>
    <dgm:cxn modelId="{42789B9C-525E-41FF-9DF8-D11BDF4FF4D9}" srcId="{1925F04E-404D-4A6E-A527-DDE480003916}" destId="{BECFABB6-299B-4345-8E92-4EE3B67EEA92}" srcOrd="0" destOrd="0" parTransId="{D5440DF6-F25A-4297-9801-F9A786E5E8D0}" sibTransId="{3FDE3D4F-521F-47AB-BAA8-A6C03248272F}"/>
    <dgm:cxn modelId="{6FEAF3AD-EFD0-4F71-BE06-EA6344D4815C}" srcId="{1925F04E-404D-4A6E-A527-DDE480003916}" destId="{8CDCC51C-FCCA-4F80-9A87-7167CAD8AB1F}" srcOrd="8" destOrd="0" parTransId="{B2848007-11F5-4640-918D-677CAD80C6B3}" sibTransId="{59CE844E-08BA-476B-B8BF-703A6572C412}"/>
    <dgm:cxn modelId="{36A7F1B6-DBE8-4ECF-9115-4BE8E4A9C8AE}" type="presOf" srcId="{C29A9B4C-A551-41F6-BA06-0525D327FC5F}" destId="{615609B2-7842-42DD-A82B-35E99B1D4C2D}" srcOrd="0" destOrd="0" presId="urn:microsoft.com/office/officeart/2005/8/layout/vList3"/>
    <dgm:cxn modelId="{C59F71C2-EE6F-447A-8DF8-8AD664924246}" srcId="{1925F04E-404D-4A6E-A527-DDE480003916}" destId="{1AB55173-344C-4A34-B3B1-6054AEC01D8A}" srcOrd="3" destOrd="0" parTransId="{BDE7D271-AC67-4152-BD66-A127EE8741A0}" sibTransId="{72804D52-74B0-4281-925A-BD0150C245D3}"/>
    <dgm:cxn modelId="{071716C6-C515-4781-90FB-84CFAD34C231}" srcId="{1925F04E-404D-4A6E-A527-DDE480003916}" destId="{9C98D8C4-277B-45B3-BF27-C93DA4B39BDD}" srcOrd="2" destOrd="0" parTransId="{082E5A75-2BC8-48FB-8391-2FCE95F7965B}" sibTransId="{527D5B2C-CCD3-4FAF-BDF0-6E1AF2D5922F}"/>
    <dgm:cxn modelId="{7B396CC9-40D9-4AEC-B6C6-DBD49C07DE62}" type="presOf" srcId="{12AB9091-A9BB-4F13-9588-6144F5281693}" destId="{F5A25ABC-BFCC-460D-906E-C6E5FAC9BFE9}" srcOrd="0" destOrd="0" presId="urn:microsoft.com/office/officeart/2005/8/layout/vList3"/>
    <dgm:cxn modelId="{7EB790EB-9BF6-4E06-9E37-B39A98EA6728}" srcId="{1925F04E-404D-4A6E-A527-DDE480003916}" destId="{4ECFFA75-AF1C-427F-A4E5-4755904420EE}" srcOrd="5" destOrd="0" parTransId="{429F83A8-71EB-42E2-85A5-C2B2B232F120}" sibTransId="{001146C3-F5DC-45C5-AD32-0DC2D5D0E75E}"/>
    <dgm:cxn modelId="{E30E46EE-C7CB-46CC-83EB-3E15A00921A9}" type="presOf" srcId="{BECFABB6-299B-4345-8E92-4EE3B67EEA92}" destId="{3D93299A-675A-4994-A650-60C5409982CB}" srcOrd="0" destOrd="0" presId="urn:microsoft.com/office/officeart/2005/8/layout/vList3"/>
    <dgm:cxn modelId="{946E52DB-ADA2-43C7-84A3-8FE95564496F}" type="presParOf" srcId="{D2550AD6-C191-4786-8FAF-DB3BEA96E14D}" destId="{30C26887-E1A4-4C42-8A2E-CB85F3CF3A37}" srcOrd="0" destOrd="0" presId="urn:microsoft.com/office/officeart/2005/8/layout/vList3"/>
    <dgm:cxn modelId="{0DB060DA-7252-4672-AECC-4DA1D673DE5F}" type="presParOf" srcId="{30C26887-E1A4-4C42-8A2E-CB85F3CF3A37}" destId="{C14EFA45-A0B7-438D-86BD-D9005DDCE71A}" srcOrd="0" destOrd="0" presId="urn:microsoft.com/office/officeart/2005/8/layout/vList3"/>
    <dgm:cxn modelId="{61107167-5CFF-41B6-AC67-40022E40D89C}" type="presParOf" srcId="{30C26887-E1A4-4C42-8A2E-CB85F3CF3A37}" destId="{3D93299A-675A-4994-A650-60C5409982CB}" srcOrd="1" destOrd="0" presId="urn:microsoft.com/office/officeart/2005/8/layout/vList3"/>
    <dgm:cxn modelId="{CD5CD240-7948-4E52-800B-5B93B0C241F6}" type="presParOf" srcId="{D2550AD6-C191-4786-8FAF-DB3BEA96E14D}" destId="{DE76B3FD-77AC-4333-965B-2F3C7A39D779}" srcOrd="1" destOrd="0" presId="urn:microsoft.com/office/officeart/2005/8/layout/vList3"/>
    <dgm:cxn modelId="{1F0EF309-F9DD-4C52-B45E-44CB4FA5E964}" type="presParOf" srcId="{D2550AD6-C191-4786-8FAF-DB3BEA96E14D}" destId="{C53B5B77-ED50-44DF-8E97-5A8BF710D099}" srcOrd="2" destOrd="0" presId="urn:microsoft.com/office/officeart/2005/8/layout/vList3"/>
    <dgm:cxn modelId="{D48A597A-EC6B-4759-9683-3839ECBBA4EE}" type="presParOf" srcId="{C53B5B77-ED50-44DF-8E97-5A8BF710D099}" destId="{F31CDCBB-A5D6-4C76-BA1F-EF4D8180E636}" srcOrd="0" destOrd="0" presId="urn:microsoft.com/office/officeart/2005/8/layout/vList3"/>
    <dgm:cxn modelId="{9995A6AE-21B6-43A1-B7D1-493EC5FE25BC}" type="presParOf" srcId="{C53B5B77-ED50-44DF-8E97-5A8BF710D099}" destId="{5FE9B1F1-8A94-4CF6-9BE0-95E66F8098D8}" srcOrd="1" destOrd="0" presId="urn:microsoft.com/office/officeart/2005/8/layout/vList3"/>
    <dgm:cxn modelId="{F179433F-C435-488D-B5CC-E6E4E7968A53}" type="presParOf" srcId="{D2550AD6-C191-4786-8FAF-DB3BEA96E14D}" destId="{86CCE8AA-59D4-4872-89DF-2601ACB68559}" srcOrd="3" destOrd="0" presId="urn:microsoft.com/office/officeart/2005/8/layout/vList3"/>
    <dgm:cxn modelId="{60454F34-833C-470D-AF61-47D9D6DB2738}" type="presParOf" srcId="{D2550AD6-C191-4786-8FAF-DB3BEA96E14D}" destId="{44D772E7-8E98-4535-8B1B-A7A995839D9D}" srcOrd="4" destOrd="0" presId="urn:microsoft.com/office/officeart/2005/8/layout/vList3"/>
    <dgm:cxn modelId="{61D75063-6E96-48EE-8665-E185E5051263}" type="presParOf" srcId="{44D772E7-8E98-4535-8B1B-A7A995839D9D}" destId="{27192C55-5B02-459E-BC12-20916E304464}" srcOrd="0" destOrd="0" presId="urn:microsoft.com/office/officeart/2005/8/layout/vList3"/>
    <dgm:cxn modelId="{FBFB5D02-6647-4CFB-AF39-10C9F875D7F0}" type="presParOf" srcId="{44D772E7-8E98-4535-8B1B-A7A995839D9D}" destId="{D2B992AB-769E-4872-8D61-129DD1F76CE5}" srcOrd="1" destOrd="0" presId="urn:microsoft.com/office/officeart/2005/8/layout/vList3"/>
    <dgm:cxn modelId="{822552C3-4AD5-4633-B406-FEAA07262005}" type="presParOf" srcId="{D2550AD6-C191-4786-8FAF-DB3BEA96E14D}" destId="{70CBB9BD-A45B-452A-9EE7-7A57FE8AD1F8}" srcOrd="5" destOrd="0" presId="urn:microsoft.com/office/officeart/2005/8/layout/vList3"/>
    <dgm:cxn modelId="{6BEF87E6-9E48-4D43-8AF0-09A283D073DE}" type="presParOf" srcId="{D2550AD6-C191-4786-8FAF-DB3BEA96E14D}" destId="{E562DCFA-93EE-44AB-9B2B-B21FEC1E9F58}" srcOrd="6" destOrd="0" presId="urn:microsoft.com/office/officeart/2005/8/layout/vList3"/>
    <dgm:cxn modelId="{FAA0FFBF-58CA-45BE-B619-A98F3F7E190C}" type="presParOf" srcId="{E562DCFA-93EE-44AB-9B2B-B21FEC1E9F58}" destId="{5EB1AD60-313A-46C0-BC25-1BBFA2C1F921}" srcOrd="0" destOrd="0" presId="urn:microsoft.com/office/officeart/2005/8/layout/vList3"/>
    <dgm:cxn modelId="{5E2CFC74-CA9F-4164-842B-6DE772E6A126}" type="presParOf" srcId="{E562DCFA-93EE-44AB-9B2B-B21FEC1E9F58}" destId="{B2B8D47F-26BD-477D-A880-714B500C4024}" srcOrd="1" destOrd="0" presId="urn:microsoft.com/office/officeart/2005/8/layout/vList3"/>
    <dgm:cxn modelId="{F618A17B-3042-4E9F-85B6-B60E8D0FB02E}" type="presParOf" srcId="{D2550AD6-C191-4786-8FAF-DB3BEA96E14D}" destId="{68C8D7EA-C1C4-4DCE-BCCB-4D0C31B7E046}" srcOrd="7" destOrd="0" presId="urn:microsoft.com/office/officeart/2005/8/layout/vList3"/>
    <dgm:cxn modelId="{2B983E5F-7C26-4659-959D-3AB01F872C2D}" type="presParOf" srcId="{D2550AD6-C191-4786-8FAF-DB3BEA96E14D}" destId="{EC0781DB-C0FC-44A7-9761-21D3D7EA9B89}" srcOrd="8" destOrd="0" presId="urn:microsoft.com/office/officeart/2005/8/layout/vList3"/>
    <dgm:cxn modelId="{31173016-1351-431F-8144-55F99A9CA01A}" type="presParOf" srcId="{EC0781DB-C0FC-44A7-9761-21D3D7EA9B89}" destId="{4C7C9DEE-9827-4B62-88F7-532E73BD3040}" srcOrd="0" destOrd="0" presId="urn:microsoft.com/office/officeart/2005/8/layout/vList3"/>
    <dgm:cxn modelId="{3D82D188-5C95-47F7-A14E-B56E5CBB1DC6}" type="presParOf" srcId="{EC0781DB-C0FC-44A7-9761-21D3D7EA9B89}" destId="{4276166B-3975-4C4B-9EDE-0E915AA1FEF2}" srcOrd="1" destOrd="0" presId="urn:microsoft.com/office/officeart/2005/8/layout/vList3"/>
    <dgm:cxn modelId="{D98259C5-6984-4103-BF41-B16E4CB4CA5E}" type="presParOf" srcId="{D2550AD6-C191-4786-8FAF-DB3BEA96E14D}" destId="{336F761F-39ED-4464-BD7E-B45352EB1137}" srcOrd="9" destOrd="0" presId="urn:microsoft.com/office/officeart/2005/8/layout/vList3"/>
    <dgm:cxn modelId="{19D4D1EC-32FA-47B1-8B45-2954E3E500ED}" type="presParOf" srcId="{D2550AD6-C191-4786-8FAF-DB3BEA96E14D}" destId="{E9CEB5F2-3C31-4ECA-B385-EF3C72CC8A37}" srcOrd="10" destOrd="0" presId="urn:microsoft.com/office/officeart/2005/8/layout/vList3"/>
    <dgm:cxn modelId="{51F36222-3C7D-45DF-BE2F-3247680668BE}" type="presParOf" srcId="{E9CEB5F2-3C31-4ECA-B385-EF3C72CC8A37}" destId="{879137C1-2987-4DE6-B4E5-9D300764E332}" srcOrd="0" destOrd="0" presId="urn:microsoft.com/office/officeart/2005/8/layout/vList3"/>
    <dgm:cxn modelId="{99D9FF3F-C705-444D-86B9-4F635B9782F4}" type="presParOf" srcId="{E9CEB5F2-3C31-4ECA-B385-EF3C72CC8A37}" destId="{2CEB777C-762D-4D16-A700-B97263126DE5}" srcOrd="1" destOrd="0" presId="urn:microsoft.com/office/officeart/2005/8/layout/vList3"/>
    <dgm:cxn modelId="{D5EBA2B6-AF5D-41E3-93EF-D6922AF056AB}" type="presParOf" srcId="{D2550AD6-C191-4786-8FAF-DB3BEA96E14D}" destId="{105F6648-0568-4E3D-A7F7-B159211AA3F1}" srcOrd="11" destOrd="0" presId="urn:microsoft.com/office/officeart/2005/8/layout/vList3"/>
    <dgm:cxn modelId="{32BD63A0-9A67-450D-A685-7070EAAF8009}" type="presParOf" srcId="{D2550AD6-C191-4786-8FAF-DB3BEA96E14D}" destId="{8BA82839-8353-4CA3-BA0F-A42B399AF49F}" srcOrd="12" destOrd="0" presId="urn:microsoft.com/office/officeart/2005/8/layout/vList3"/>
    <dgm:cxn modelId="{40EF9FEF-FFF7-4594-82B9-2B63F6DE3EEA}" type="presParOf" srcId="{8BA82839-8353-4CA3-BA0F-A42B399AF49F}" destId="{56F24CC7-FAD8-4268-8A68-5DDDB2348B20}" srcOrd="0" destOrd="0" presId="urn:microsoft.com/office/officeart/2005/8/layout/vList3"/>
    <dgm:cxn modelId="{5200F5E3-60FA-4E56-92F8-648DF0A626DD}" type="presParOf" srcId="{8BA82839-8353-4CA3-BA0F-A42B399AF49F}" destId="{615609B2-7842-42DD-A82B-35E99B1D4C2D}" srcOrd="1" destOrd="0" presId="urn:microsoft.com/office/officeart/2005/8/layout/vList3"/>
    <dgm:cxn modelId="{30849E48-A2BD-4D09-8B0E-28D6BD0FCA83}" type="presParOf" srcId="{D2550AD6-C191-4786-8FAF-DB3BEA96E14D}" destId="{776F10C8-1793-4FC3-8CB5-20EF3C414118}" srcOrd="13" destOrd="0" presId="urn:microsoft.com/office/officeart/2005/8/layout/vList3"/>
    <dgm:cxn modelId="{AA036F06-866E-4BE1-AF4A-6806793B4AC4}" type="presParOf" srcId="{D2550AD6-C191-4786-8FAF-DB3BEA96E14D}" destId="{FF149CC9-5639-4A23-B7C9-A3902CED6D75}" srcOrd="14" destOrd="0" presId="urn:microsoft.com/office/officeart/2005/8/layout/vList3"/>
    <dgm:cxn modelId="{67FCF3BA-C856-4D9D-BAD7-54C687B21E4B}" type="presParOf" srcId="{FF149CC9-5639-4A23-B7C9-A3902CED6D75}" destId="{438116EA-3FDE-48DE-9A81-1446DFA5FD60}" srcOrd="0" destOrd="0" presId="urn:microsoft.com/office/officeart/2005/8/layout/vList3"/>
    <dgm:cxn modelId="{9743C1A5-0536-43BA-BF6B-908FD812DD66}" type="presParOf" srcId="{FF149CC9-5639-4A23-B7C9-A3902CED6D75}" destId="{F5A25ABC-BFCC-460D-906E-C6E5FAC9BFE9}" srcOrd="1" destOrd="0" presId="urn:microsoft.com/office/officeart/2005/8/layout/vList3"/>
    <dgm:cxn modelId="{911CB492-CA16-4E7E-9B3C-0D0BE8A1DE43}" type="presParOf" srcId="{D2550AD6-C191-4786-8FAF-DB3BEA96E14D}" destId="{6F2BE9C3-A233-4A05-9F45-52AD73BB8E71}" srcOrd="15" destOrd="0" presId="urn:microsoft.com/office/officeart/2005/8/layout/vList3"/>
    <dgm:cxn modelId="{C9396CBA-1CCE-4CB9-85E7-C64586766A35}" type="presParOf" srcId="{D2550AD6-C191-4786-8FAF-DB3BEA96E14D}" destId="{E1153DD1-7FAA-4403-9E2E-F68F4A7CB594}" srcOrd="16" destOrd="0" presId="urn:microsoft.com/office/officeart/2005/8/layout/vList3"/>
    <dgm:cxn modelId="{F34ACD51-EC70-4B79-9D30-FB5AFD1D5546}" type="presParOf" srcId="{E1153DD1-7FAA-4403-9E2E-F68F4A7CB594}" destId="{29E8724C-279B-4E73-B351-A7B68B830852}" srcOrd="0" destOrd="0" presId="urn:microsoft.com/office/officeart/2005/8/layout/vList3"/>
    <dgm:cxn modelId="{1EFB697D-B2B9-4407-9600-577CD6AF76D8}" type="presParOf" srcId="{E1153DD1-7FAA-4403-9E2E-F68F4A7CB594}" destId="{A8D655F2-A723-4866-950F-4EB9FAE6AFE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82219BB-09B7-4120-AA92-AC243BB6C03B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176B24-2D86-4275-BC2A-DE8004016FB4}">
      <dgm:prSet/>
      <dgm:spPr>
        <a:solidFill>
          <a:srgbClr val="01203D"/>
        </a:solidFill>
      </dgm:spPr>
      <dgm:t>
        <a:bodyPr/>
        <a:lstStyle/>
        <a:p>
          <a:r>
            <a:rPr lang="en-US" dirty="0"/>
            <a:t>Federal I-9 Employment Eligibility Verification</a:t>
          </a:r>
        </a:p>
      </dgm:t>
    </dgm:pt>
    <dgm:pt modelId="{1EE5D563-FEDE-43B2-9009-0C055EB9EB9A}" type="parTrans" cxnId="{494D1B02-9780-4A81-8E67-002B02E9B418}">
      <dgm:prSet/>
      <dgm:spPr/>
      <dgm:t>
        <a:bodyPr/>
        <a:lstStyle/>
        <a:p>
          <a:endParaRPr lang="en-US"/>
        </a:p>
      </dgm:t>
    </dgm:pt>
    <dgm:pt modelId="{D400B90F-6981-42DA-BF18-7F86D79479B2}" type="sibTrans" cxnId="{494D1B02-9780-4A81-8E67-002B02E9B418}">
      <dgm:prSet/>
      <dgm:spPr/>
      <dgm:t>
        <a:bodyPr/>
        <a:lstStyle/>
        <a:p>
          <a:endParaRPr lang="en-US"/>
        </a:p>
      </dgm:t>
    </dgm:pt>
    <dgm:pt modelId="{002862E3-6C17-48D2-8393-C4DBC566571E}">
      <dgm:prSet/>
      <dgm:spPr>
        <a:solidFill>
          <a:srgbClr val="01203D"/>
        </a:solidFill>
      </dgm:spPr>
      <dgm:t>
        <a:bodyPr/>
        <a:lstStyle/>
        <a:p>
          <a:r>
            <a:rPr lang="en-US" dirty="0"/>
            <a:t>Federal Tax Form W-4</a:t>
          </a:r>
        </a:p>
      </dgm:t>
    </dgm:pt>
    <dgm:pt modelId="{64EDFE20-77F9-4693-B9F6-D4EF491E706A}" type="parTrans" cxnId="{36BEC16D-5A12-42AD-89C3-AB5F529B349D}">
      <dgm:prSet/>
      <dgm:spPr/>
      <dgm:t>
        <a:bodyPr/>
        <a:lstStyle/>
        <a:p>
          <a:endParaRPr lang="en-US"/>
        </a:p>
      </dgm:t>
    </dgm:pt>
    <dgm:pt modelId="{35E8FFE5-9BF4-48CC-A51F-1DC9E69C37FC}" type="sibTrans" cxnId="{36BEC16D-5A12-42AD-89C3-AB5F529B349D}">
      <dgm:prSet/>
      <dgm:spPr/>
      <dgm:t>
        <a:bodyPr/>
        <a:lstStyle/>
        <a:p>
          <a:endParaRPr lang="en-US"/>
        </a:p>
      </dgm:t>
    </dgm:pt>
    <dgm:pt modelId="{DCF3242F-99AE-4029-A4AE-5336000E6871}">
      <dgm:prSet/>
      <dgm:spPr>
        <a:solidFill>
          <a:srgbClr val="01203D"/>
        </a:solidFill>
      </dgm:spPr>
      <dgm:t>
        <a:bodyPr/>
        <a:lstStyle/>
        <a:p>
          <a:r>
            <a:rPr lang="en-US" dirty="0"/>
            <a:t>KY Tax Form K-4</a:t>
          </a:r>
        </a:p>
      </dgm:t>
    </dgm:pt>
    <dgm:pt modelId="{B64AFDFA-9686-44E2-8D39-E53BBEB1B8E2}" type="parTrans" cxnId="{D8F88A69-99F0-48E0-9880-5E3042C740DF}">
      <dgm:prSet/>
      <dgm:spPr/>
      <dgm:t>
        <a:bodyPr/>
        <a:lstStyle/>
        <a:p>
          <a:endParaRPr lang="en-US"/>
        </a:p>
      </dgm:t>
    </dgm:pt>
    <dgm:pt modelId="{58094AAC-01BE-470D-B3FF-2E1C62EB775E}" type="sibTrans" cxnId="{D8F88A69-99F0-48E0-9880-5E3042C740DF}">
      <dgm:prSet/>
      <dgm:spPr/>
      <dgm:t>
        <a:bodyPr/>
        <a:lstStyle/>
        <a:p>
          <a:endParaRPr lang="en-US"/>
        </a:p>
      </dgm:t>
    </dgm:pt>
    <dgm:pt modelId="{AA42F6BE-4851-49B4-88DB-B6C88D2D9A66}">
      <dgm:prSet/>
      <dgm:spPr>
        <a:solidFill>
          <a:srgbClr val="01203D"/>
        </a:solidFill>
      </dgm:spPr>
      <dgm:t>
        <a:bodyPr/>
        <a:lstStyle/>
        <a:p>
          <a:r>
            <a:rPr lang="en-US" dirty="0"/>
            <a:t>Background &amp; Registry Check Resources</a:t>
          </a:r>
        </a:p>
      </dgm:t>
    </dgm:pt>
    <dgm:pt modelId="{99001A4F-A43E-4CEC-9693-E7D2074DC41B}" type="parTrans" cxnId="{B794C20A-44E2-464F-A876-A614CE397F1C}">
      <dgm:prSet/>
      <dgm:spPr/>
      <dgm:t>
        <a:bodyPr/>
        <a:lstStyle/>
        <a:p>
          <a:endParaRPr lang="en-US"/>
        </a:p>
      </dgm:t>
    </dgm:pt>
    <dgm:pt modelId="{D1992D07-CAA3-484F-BD0C-A041F2C4622F}" type="sibTrans" cxnId="{B794C20A-44E2-464F-A876-A614CE397F1C}">
      <dgm:prSet/>
      <dgm:spPr/>
      <dgm:t>
        <a:bodyPr/>
        <a:lstStyle/>
        <a:p>
          <a:endParaRPr lang="en-US"/>
        </a:p>
      </dgm:t>
    </dgm:pt>
    <dgm:pt modelId="{184BEDFC-1102-4D4E-89F5-9836786A9005}">
      <dgm:prSet/>
      <dgm:spPr>
        <a:solidFill>
          <a:srgbClr val="01203D"/>
        </a:solidFill>
      </dgm:spPr>
      <dgm:t>
        <a:bodyPr/>
        <a:lstStyle/>
        <a:p>
          <a:r>
            <a:rPr lang="en-US" dirty="0"/>
            <a:t>PDS Provider Contract(s)</a:t>
          </a:r>
        </a:p>
      </dgm:t>
    </dgm:pt>
    <dgm:pt modelId="{4BFCDCCC-C777-46D8-9F95-4D1FF75DF909}" type="parTrans" cxnId="{956F77AE-AC01-4A4A-AD66-16D8FEACF99D}">
      <dgm:prSet/>
      <dgm:spPr/>
      <dgm:t>
        <a:bodyPr/>
        <a:lstStyle/>
        <a:p>
          <a:endParaRPr lang="en-US"/>
        </a:p>
      </dgm:t>
    </dgm:pt>
    <dgm:pt modelId="{A38A2CFB-ED7D-4230-A669-9CE3D6F39DFD}" type="sibTrans" cxnId="{956F77AE-AC01-4A4A-AD66-16D8FEACF99D}">
      <dgm:prSet/>
      <dgm:spPr/>
      <dgm:t>
        <a:bodyPr/>
        <a:lstStyle/>
        <a:p>
          <a:endParaRPr lang="en-US"/>
        </a:p>
      </dgm:t>
    </dgm:pt>
    <dgm:pt modelId="{E0A9D216-F2D5-497D-956B-951029FB9A61}">
      <dgm:prSet/>
      <dgm:spPr>
        <a:solidFill>
          <a:srgbClr val="01203D"/>
        </a:solidFill>
      </dgm:spPr>
      <dgm:t>
        <a:bodyPr/>
        <a:lstStyle/>
        <a:p>
          <a:r>
            <a:rPr lang="en-US" dirty="0"/>
            <a:t>DAIL Fraud, Waste &amp; Abuse Training &amp; Verification</a:t>
          </a:r>
        </a:p>
      </dgm:t>
    </dgm:pt>
    <dgm:pt modelId="{B57AAFB6-6299-4FE7-88FD-D41B2CE1492C}" type="parTrans" cxnId="{C7894403-F7AD-442D-9293-9650127D4171}">
      <dgm:prSet/>
      <dgm:spPr/>
      <dgm:t>
        <a:bodyPr/>
        <a:lstStyle/>
        <a:p>
          <a:endParaRPr lang="en-US"/>
        </a:p>
      </dgm:t>
    </dgm:pt>
    <dgm:pt modelId="{293ABA7E-5585-45C3-BE54-00D1763454C1}" type="sibTrans" cxnId="{C7894403-F7AD-442D-9293-9650127D4171}">
      <dgm:prSet/>
      <dgm:spPr/>
      <dgm:t>
        <a:bodyPr/>
        <a:lstStyle/>
        <a:p>
          <a:endParaRPr lang="en-US"/>
        </a:p>
      </dgm:t>
    </dgm:pt>
    <dgm:pt modelId="{B21001AB-A3B5-4A39-8F62-415EFAB5AEBB}" type="pres">
      <dgm:prSet presAssocID="{E82219BB-09B7-4120-AA92-AC243BB6C03B}" presName="Name0" presStyleCnt="0">
        <dgm:presLayoutVars>
          <dgm:chMax val="7"/>
          <dgm:chPref val="7"/>
          <dgm:dir/>
        </dgm:presLayoutVars>
      </dgm:prSet>
      <dgm:spPr/>
    </dgm:pt>
    <dgm:pt modelId="{8CA04CC6-D743-42CB-981F-4AE5369B3043}" type="pres">
      <dgm:prSet presAssocID="{E82219BB-09B7-4120-AA92-AC243BB6C03B}" presName="Name1" presStyleCnt="0"/>
      <dgm:spPr/>
    </dgm:pt>
    <dgm:pt modelId="{524D9E55-6F66-4D3A-A571-0AE0E779C287}" type="pres">
      <dgm:prSet presAssocID="{E82219BB-09B7-4120-AA92-AC243BB6C03B}" presName="cycle" presStyleCnt="0"/>
      <dgm:spPr/>
    </dgm:pt>
    <dgm:pt modelId="{454F84F8-2F53-4C9D-8174-43496225B00E}" type="pres">
      <dgm:prSet presAssocID="{E82219BB-09B7-4120-AA92-AC243BB6C03B}" presName="srcNode" presStyleLbl="node1" presStyleIdx="0" presStyleCnt="6"/>
      <dgm:spPr/>
    </dgm:pt>
    <dgm:pt modelId="{18FEDFCE-F425-4E83-894D-31E482133F1D}" type="pres">
      <dgm:prSet presAssocID="{E82219BB-09B7-4120-AA92-AC243BB6C03B}" presName="conn" presStyleLbl="parChTrans1D2" presStyleIdx="0" presStyleCnt="1"/>
      <dgm:spPr/>
    </dgm:pt>
    <dgm:pt modelId="{0394F086-E3C3-45DF-83CC-500110D53B06}" type="pres">
      <dgm:prSet presAssocID="{E82219BB-09B7-4120-AA92-AC243BB6C03B}" presName="extraNode" presStyleLbl="node1" presStyleIdx="0" presStyleCnt="6"/>
      <dgm:spPr/>
    </dgm:pt>
    <dgm:pt modelId="{79D3CF57-D4B7-43F0-8329-CFEC93DEEC18}" type="pres">
      <dgm:prSet presAssocID="{E82219BB-09B7-4120-AA92-AC243BB6C03B}" presName="dstNode" presStyleLbl="node1" presStyleIdx="0" presStyleCnt="6"/>
      <dgm:spPr/>
    </dgm:pt>
    <dgm:pt modelId="{687681B5-DB46-4B4B-9F92-699673F460C4}" type="pres">
      <dgm:prSet presAssocID="{04176B24-2D86-4275-BC2A-DE8004016FB4}" presName="text_1" presStyleLbl="node1" presStyleIdx="0" presStyleCnt="6">
        <dgm:presLayoutVars>
          <dgm:bulletEnabled val="1"/>
        </dgm:presLayoutVars>
      </dgm:prSet>
      <dgm:spPr/>
    </dgm:pt>
    <dgm:pt modelId="{A42F52D9-F6BC-48E9-954C-82B17F73E4E2}" type="pres">
      <dgm:prSet presAssocID="{04176B24-2D86-4275-BC2A-DE8004016FB4}" presName="accent_1" presStyleCnt="0"/>
      <dgm:spPr/>
    </dgm:pt>
    <dgm:pt modelId="{47B45A99-1E65-4A9B-A33D-E27E0FB1E616}" type="pres">
      <dgm:prSet presAssocID="{04176B24-2D86-4275-BC2A-DE8004016FB4}" presName="accentRepeatNode" presStyleLbl="solidFgAcc1" presStyleIdx="0" presStyleCnt="6"/>
      <dgm:spPr>
        <a:ln>
          <a:solidFill>
            <a:srgbClr val="BEBB31"/>
          </a:solidFill>
        </a:ln>
      </dgm:spPr>
    </dgm:pt>
    <dgm:pt modelId="{FE6F52C5-CF50-40D4-9C66-1EF58CC1560B}" type="pres">
      <dgm:prSet presAssocID="{002862E3-6C17-48D2-8393-C4DBC566571E}" presName="text_2" presStyleLbl="node1" presStyleIdx="1" presStyleCnt="6">
        <dgm:presLayoutVars>
          <dgm:bulletEnabled val="1"/>
        </dgm:presLayoutVars>
      </dgm:prSet>
      <dgm:spPr/>
    </dgm:pt>
    <dgm:pt modelId="{AA4EA42A-033D-42BC-9F6B-BFDEC43C4CDD}" type="pres">
      <dgm:prSet presAssocID="{002862E3-6C17-48D2-8393-C4DBC566571E}" presName="accent_2" presStyleCnt="0"/>
      <dgm:spPr/>
    </dgm:pt>
    <dgm:pt modelId="{3111DCB6-4638-4CDD-9E55-E0E6B16F9D76}" type="pres">
      <dgm:prSet presAssocID="{002862E3-6C17-48D2-8393-C4DBC566571E}" presName="accentRepeatNode" presStyleLbl="solidFgAcc1" presStyleIdx="1" presStyleCnt="6"/>
      <dgm:spPr>
        <a:ln>
          <a:solidFill>
            <a:srgbClr val="BEBB31"/>
          </a:solidFill>
        </a:ln>
      </dgm:spPr>
    </dgm:pt>
    <dgm:pt modelId="{9A971062-7DC0-425D-B312-23F45FED775C}" type="pres">
      <dgm:prSet presAssocID="{DCF3242F-99AE-4029-A4AE-5336000E6871}" presName="text_3" presStyleLbl="node1" presStyleIdx="2" presStyleCnt="6">
        <dgm:presLayoutVars>
          <dgm:bulletEnabled val="1"/>
        </dgm:presLayoutVars>
      </dgm:prSet>
      <dgm:spPr/>
    </dgm:pt>
    <dgm:pt modelId="{67993F19-F715-42B3-8F1F-1720E74108A4}" type="pres">
      <dgm:prSet presAssocID="{DCF3242F-99AE-4029-A4AE-5336000E6871}" presName="accent_3" presStyleCnt="0"/>
      <dgm:spPr/>
    </dgm:pt>
    <dgm:pt modelId="{43C455C4-5175-489E-B9BC-830B1BEBB8F6}" type="pres">
      <dgm:prSet presAssocID="{DCF3242F-99AE-4029-A4AE-5336000E6871}" presName="accentRepeatNode" presStyleLbl="solidFgAcc1" presStyleIdx="2" presStyleCnt="6"/>
      <dgm:spPr>
        <a:ln>
          <a:solidFill>
            <a:srgbClr val="BEBB31"/>
          </a:solidFill>
        </a:ln>
      </dgm:spPr>
    </dgm:pt>
    <dgm:pt modelId="{DFC3C429-26B3-4B80-ACDF-CDF3CC4D035B}" type="pres">
      <dgm:prSet presAssocID="{AA42F6BE-4851-49B4-88DB-B6C88D2D9A66}" presName="text_4" presStyleLbl="node1" presStyleIdx="3" presStyleCnt="6">
        <dgm:presLayoutVars>
          <dgm:bulletEnabled val="1"/>
        </dgm:presLayoutVars>
      </dgm:prSet>
      <dgm:spPr/>
    </dgm:pt>
    <dgm:pt modelId="{64C21EDD-22E3-4FA0-A73C-21C4EDBE4D9C}" type="pres">
      <dgm:prSet presAssocID="{AA42F6BE-4851-49B4-88DB-B6C88D2D9A66}" presName="accent_4" presStyleCnt="0"/>
      <dgm:spPr/>
    </dgm:pt>
    <dgm:pt modelId="{B224BED1-DCD3-484F-BD70-F89A933F6523}" type="pres">
      <dgm:prSet presAssocID="{AA42F6BE-4851-49B4-88DB-B6C88D2D9A66}" presName="accentRepeatNode" presStyleLbl="solidFgAcc1" presStyleIdx="3" presStyleCnt="6"/>
      <dgm:spPr>
        <a:ln>
          <a:solidFill>
            <a:srgbClr val="BEBB31"/>
          </a:solidFill>
        </a:ln>
      </dgm:spPr>
    </dgm:pt>
    <dgm:pt modelId="{5A1A783C-0F5B-4354-8BCC-0B4396B179FF}" type="pres">
      <dgm:prSet presAssocID="{184BEDFC-1102-4D4E-89F5-9836786A9005}" presName="text_5" presStyleLbl="node1" presStyleIdx="4" presStyleCnt="6">
        <dgm:presLayoutVars>
          <dgm:bulletEnabled val="1"/>
        </dgm:presLayoutVars>
      </dgm:prSet>
      <dgm:spPr/>
    </dgm:pt>
    <dgm:pt modelId="{07C849F4-6F19-4423-AEA9-63AECC9C2358}" type="pres">
      <dgm:prSet presAssocID="{184BEDFC-1102-4D4E-89F5-9836786A9005}" presName="accent_5" presStyleCnt="0"/>
      <dgm:spPr/>
    </dgm:pt>
    <dgm:pt modelId="{2B05CC11-7F42-4589-95DB-2592A85A4A42}" type="pres">
      <dgm:prSet presAssocID="{184BEDFC-1102-4D4E-89F5-9836786A9005}" presName="accentRepeatNode" presStyleLbl="solidFgAcc1" presStyleIdx="4" presStyleCnt="6"/>
      <dgm:spPr>
        <a:ln>
          <a:solidFill>
            <a:srgbClr val="BEBB31"/>
          </a:solidFill>
        </a:ln>
      </dgm:spPr>
    </dgm:pt>
    <dgm:pt modelId="{90AF649B-F453-469E-A8E2-836741C1A7D5}" type="pres">
      <dgm:prSet presAssocID="{E0A9D216-F2D5-497D-956B-951029FB9A61}" presName="text_6" presStyleLbl="node1" presStyleIdx="5" presStyleCnt="6">
        <dgm:presLayoutVars>
          <dgm:bulletEnabled val="1"/>
        </dgm:presLayoutVars>
      </dgm:prSet>
      <dgm:spPr/>
    </dgm:pt>
    <dgm:pt modelId="{C42F2264-EA6B-4A7B-B7D1-720EC1ED9366}" type="pres">
      <dgm:prSet presAssocID="{E0A9D216-F2D5-497D-956B-951029FB9A61}" presName="accent_6" presStyleCnt="0"/>
      <dgm:spPr/>
    </dgm:pt>
    <dgm:pt modelId="{83E19EAB-87A1-47F1-8A02-6AF5082C8398}" type="pres">
      <dgm:prSet presAssocID="{E0A9D216-F2D5-497D-956B-951029FB9A61}" presName="accentRepeatNode" presStyleLbl="solidFgAcc1" presStyleIdx="5" presStyleCnt="6"/>
      <dgm:spPr>
        <a:ln>
          <a:solidFill>
            <a:srgbClr val="BEBB31"/>
          </a:solidFill>
        </a:ln>
      </dgm:spPr>
    </dgm:pt>
  </dgm:ptLst>
  <dgm:cxnLst>
    <dgm:cxn modelId="{494D1B02-9780-4A81-8E67-002B02E9B418}" srcId="{E82219BB-09B7-4120-AA92-AC243BB6C03B}" destId="{04176B24-2D86-4275-BC2A-DE8004016FB4}" srcOrd="0" destOrd="0" parTransId="{1EE5D563-FEDE-43B2-9009-0C055EB9EB9A}" sibTransId="{D400B90F-6981-42DA-BF18-7F86D79479B2}"/>
    <dgm:cxn modelId="{C7894403-F7AD-442D-9293-9650127D4171}" srcId="{E82219BB-09B7-4120-AA92-AC243BB6C03B}" destId="{E0A9D216-F2D5-497D-956B-951029FB9A61}" srcOrd="5" destOrd="0" parTransId="{B57AAFB6-6299-4FE7-88FD-D41B2CE1492C}" sibTransId="{293ABA7E-5585-45C3-BE54-00D1763454C1}"/>
    <dgm:cxn modelId="{A92C7108-F400-4E52-A9FC-C5A28AC05C3F}" type="presOf" srcId="{04176B24-2D86-4275-BC2A-DE8004016FB4}" destId="{687681B5-DB46-4B4B-9F92-699673F460C4}" srcOrd="0" destOrd="0" presId="urn:microsoft.com/office/officeart/2008/layout/VerticalCurvedList"/>
    <dgm:cxn modelId="{B794C20A-44E2-464F-A876-A614CE397F1C}" srcId="{E82219BB-09B7-4120-AA92-AC243BB6C03B}" destId="{AA42F6BE-4851-49B4-88DB-B6C88D2D9A66}" srcOrd="3" destOrd="0" parTransId="{99001A4F-A43E-4CEC-9693-E7D2074DC41B}" sibTransId="{D1992D07-CAA3-484F-BD0C-A041F2C4622F}"/>
    <dgm:cxn modelId="{8AB9FB28-4F71-4D5D-B322-B8FEF6817945}" type="presOf" srcId="{AA42F6BE-4851-49B4-88DB-B6C88D2D9A66}" destId="{DFC3C429-26B3-4B80-ACDF-CDF3CC4D035B}" srcOrd="0" destOrd="0" presId="urn:microsoft.com/office/officeart/2008/layout/VerticalCurvedList"/>
    <dgm:cxn modelId="{8F84403B-5540-41C9-9752-E3A9092167D8}" type="presOf" srcId="{DCF3242F-99AE-4029-A4AE-5336000E6871}" destId="{9A971062-7DC0-425D-B312-23F45FED775C}" srcOrd="0" destOrd="0" presId="urn:microsoft.com/office/officeart/2008/layout/VerticalCurvedList"/>
    <dgm:cxn modelId="{7162DB62-BF27-4D23-8072-4B739CF660AF}" type="presOf" srcId="{002862E3-6C17-48D2-8393-C4DBC566571E}" destId="{FE6F52C5-CF50-40D4-9C66-1EF58CC1560B}" srcOrd="0" destOrd="0" presId="urn:microsoft.com/office/officeart/2008/layout/VerticalCurvedList"/>
    <dgm:cxn modelId="{D8F88A69-99F0-48E0-9880-5E3042C740DF}" srcId="{E82219BB-09B7-4120-AA92-AC243BB6C03B}" destId="{DCF3242F-99AE-4029-A4AE-5336000E6871}" srcOrd="2" destOrd="0" parTransId="{B64AFDFA-9686-44E2-8D39-E53BBEB1B8E2}" sibTransId="{58094AAC-01BE-470D-B3FF-2E1C62EB775E}"/>
    <dgm:cxn modelId="{36BEC16D-5A12-42AD-89C3-AB5F529B349D}" srcId="{E82219BB-09B7-4120-AA92-AC243BB6C03B}" destId="{002862E3-6C17-48D2-8393-C4DBC566571E}" srcOrd="1" destOrd="0" parTransId="{64EDFE20-77F9-4693-B9F6-D4EF491E706A}" sibTransId="{35E8FFE5-9BF4-48CC-A51F-1DC9E69C37FC}"/>
    <dgm:cxn modelId="{E9BCE77B-333D-41FA-875C-B6231719485E}" type="presOf" srcId="{E82219BB-09B7-4120-AA92-AC243BB6C03B}" destId="{B21001AB-A3B5-4A39-8F62-415EFAB5AEBB}" srcOrd="0" destOrd="0" presId="urn:microsoft.com/office/officeart/2008/layout/VerticalCurvedList"/>
    <dgm:cxn modelId="{EE9F9694-A735-4D47-B11C-F1CFD3F726A1}" type="presOf" srcId="{E0A9D216-F2D5-497D-956B-951029FB9A61}" destId="{90AF649B-F453-469E-A8E2-836741C1A7D5}" srcOrd="0" destOrd="0" presId="urn:microsoft.com/office/officeart/2008/layout/VerticalCurvedList"/>
    <dgm:cxn modelId="{6E7D919E-C4C6-4D19-9ABD-BE07FEFACB0E}" type="presOf" srcId="{184BEDFC-1102-4D4E-89F5-9836786A9005}" destId="{5A1A783C-0F5B-4354-8BCC-0B4396B179FF}" srcOrd="0" destOrd="0" presId="urn:microsoft.com/office/officeart/2008/layout/VerticalCurvedList"/>
    <dgm:cxn modelId="{956F77AE-AC01-4A4A-AD66-16D8FEACF99D}" srcId="{E82219BB-09B7-4120-AA92-AC243BB6C03B}" destId="{184BEDFC-1102-4D4E-89F5-9836786A9005}" srcOrd="4" destOrd="0" parTransId="{4BFCDCCC-C777-46D8-9F95-4D1FF75DF909}" sibTransId="{A38A2CFB-ED7D-4230-A669-9CE3D6F39DFD}"/>
    <dgm:cxn modelId="{E3E042D6-6C69-4796-900A-6541239D48A1}" type="presOf" srcId="{D400B90F-6981-42DA-BF18-7F86D79479B2}" destId="{18FEDFCE-F425-4E83-894D-31E482133F1D}" srcOrd="0" destOrd="0" presId="urn:microsoft.com/office/officeart/2008/layout/VerticalCurvedList"/>
    <dgm:cxn modelId="{8A799EB6-C800-4E45-B70E-FD03FA40F2AB}" type="presParOf" srcId="{B21001AB-A3B5-4A39-8F62-415EFAB5AEBB}" destId="{8CA04CC6-D743-42CB-981F-4AE5369B3043}" srcOrd="0" destOrd="0" presId="urn:microsoft.com/office/officeart/2008/layout/VerticalCurvedList"/>
    <dgm:cxn modelId="{D0AFAD44-F122-4E23-BA38-9A722B3A902A}" type="presParOf" srcId="{8CA04CC6-D743-42CB-981F-4AE5369B3043}" destId="{524D9E55-6F66-4D3A-A571-0AE0E779C287}" srcOrd="0" destOrd="0" presId="urn:microsoft.com/office/officeart/2008/layout/VerticalCurvedList"/>
    <dgm:cxn modelId="{2C97D1A7-7306-4A28-84D7-47FD28A92A71}" type="presParOf" srcId="{524D9E55-6F66-4D3A-A571-0AE0E779C287}" destId="{454F84F8-2F53-4C9D-8174-43496225B00E}" srcOrd="0" destOrd="0" presId="urn:microsoft.com/office/officeart/2008/layout/VerticalCurvedList"/>
    <dgm:cxn modelId="{910012CF-783A-4309-AA69-E02356C82CB5}" type="presParOf" srcId="{524D9E55-6F66-4D3A-A571-0AE0E779C287}" destId="{18FEDFCE-F425-4E83-894D-31E482133F1D}" srcOrd="1" destOrd="0" presId="urn:microsoft.com/office/officeart/2008/layout/VerticalCurvedList"/>
    <dgm:cxn modelId="{89FC2D7D-6A91-4358-BDFF-A48F8B6AF351}" type="presParOf" srcId="{524D9E55-6F66-4D3A-A571-0AE0E779C287}" destId="{0394F086-E3C3-45DF-83CC-500110D53B06}" srcOrd="2" destOrd="0" presId="urn:microsoft.com/office/officeart/2008/layout/VerticalCurvedList"/>
    <dgm:cxn modelId="{AEABBED0-58E9-4DEF-B6BD-78928EDD4800}" type="presParOf" srcId="{524D9E55-6F66-4D3A-A571-0AE0E779C287}" destId="{79D3CF57-D4B7-43F0-8329-CFEC93DEEC18}" srcOrd="3" destOrd="0" presId="urn:microsoft.com/office/officeart/2008/layout/VerticalCurvedList"/>
    <dgm:cxn modelId="{BA4F4331-C1AD-41FE-93CA-804E92257ADC}" type="presParOf" srcId="{8CA04CC6-D743-42CB-981F-4AE5369B3043}" destId="{687681B5-DB46-4B4B-9F92-699673F460C4}" srcOrd="1" destOrd="0" presId="urn:microsoft.com/office/officeart/2008/layout/VerticalCurvedList"/>
    <dgm:cxn modelId="{4AEC5371-93F5-4A57-AE91-3CED54E99221}" type="presParOf" srcId="{8CA04CC6-D743-42CB-981F-4AE5369B3043}" destId="{A42F52D9-F6BC-48E9-954C-82B17F73E4E2}" srcOrd="2" destOrd="0" presId="urn:microsoft.com/office/officeart/2008/layout/VerticalCurvedList"/>
    <dgm:cxn modelId="{E630DACF-6B64-4EAE-8272-D5623C17EB18}" type="presParOf" srcId="{A42F52D9-F6BC-48E9-954C-82B17F73E4E2}" destId="{47B45A99-1E65-4A9B-A33D-E27E0FB1E616}" srcOrd="0" destOrd="0" presId="urn:microsoft.com/office/officeart/2008/layout/VerticalCurvedList"/>
    <dgm:cxn modelId="{A72C151F-833C-42CA-889B-98B4FDCEDABA}" type="presParOf" srcId="{8CA04CC6-D743-42CB-981F-4AE5369B3043}" destId="{FE6F52C5-CF50-40D4-9C66-1EF58CC1560B}" srcOrd="3" destOrd="0" presId="urn:microsoft.com/office/officeart/2008/layout/VerticalCurvedList"/>
    <dgm:cxn modelId="{740B78F0-2F16-40B1-895C-34E19248E69C}" type="presParOf" srcId="{8CA04CC6-D743-42CB-981F-4AE5369B3043}" destId="{AA4EA42A-033D-42BC-9F6B-BFDEC43C4CDD}" srcOrd="4" destOrd="0" presId="urn:microsoft.com/office/officeart/2008/layout/VerticalCurvedList"/>
    <dgm:cxn modelId="{B4169060-905D-4697-9B97-36C2E167DB06}" type="presParOf" srcId="{AA4EA42A-033D-42BC-9F6B-BFDEC43C4CDD}" destId="{3111DCB6-4638-4CDD-9E55-E0E6B16F9D76}" srcOrd="0" destOrd="0" presId="urn:microsoft.com/office/officeart/2008/layout/VerticalCurvedList"/>
    <dgm:cxn modelId="{6A3AC4DC-5630-4B53-A51E-50F9B7B6C08F}" type="presParOf" srcId="{8CA04CC6-D743-42CB-981F-4AE5369B3043}" destId="{9A971062-7DC0-425D-B312-23F45FED775C}" srcOrd="5" destOrd="0" presId="urn:microsoft.com/office/officeart/2008/layout/VerticalCurvedList"/>
    <dgm:cxn modelId="{B814C07A-6B7D-4E66-89D6-867BCEFF2B54}" type="presParOf" srcId="{8CA04CC6-D743-42CB-981F-4AE5369B3043}" destId="{67993F19-F715-42B3-8F1F-1720E74108A4}" srcOrd="6" destOrd="0" presId="urn:microsoft.com/office/officeart/2008/layout/VerticalCurvedList"/>
    <dgm:cxn modelId="{DC1D7417-7BAD-47C7-A039-E8BD6E090F64}" type="presParOf" srcId="{67993F19-F715-42B3-8F1F-1720E74108A4}" destId="{43C455C4-5175-489E-B9BC-830B1BEBB8F6}" srcOrd="0" destOrd="0" presId="urn:microsoft.com/office/officeart/2008/layout/VerticalCurvedList"/>
    <dgm:cxn modelId="{61BA2968-3A0A-40FA-BA57-F436BDD5F572}" type="presParOf" srcId="{8CA04CC6-D743-42CB-981F-4AE5369B3043}" destId="{DFC3C429-26B3-4B80-ACDF-CDF3CC4D035B}" srcOrd="7" destOrd="0" presId="urn:microsoft.com/office/officeart/2008/layout/VerticalCurvedList"/>
    <dgm:cxn modelId="{6F74E0B4-71F7-4AB1-9E5F-6F884F82F62B}" type="presParOf" srcId="{8CA04CC6-D743-42CB-981F-4AE5369B3043}" destId="{64C21EDD-22E3-4FA0-A73C-21C4EDBE4D9C}" srcOrd="8" destOrd="0" presId="urn:microsoft.com/office/officeart/2008/layout/VerticalCurvedList"/>
    <dgm:cxn modelId="{36806A3F-E4BE-4DDD-B351-0DA542E60984}" type="presParOf" srcId="{64C21EDD-22E3-4FA0-A73C-21C4EDBE4D9C}" destId="{B224BED1-DCD3-484F-BD70-F89A933F6523}" srcOrd="0" destOrd="0" presId="urn:microsoft.com/office/officeart/2008/layout/VerticalCurvedList"/>
    <dgm:cxn modelId="{56CB9630-C6BE-45E8-8D23-B428E1DEB095}" type="presParOf" srcId="{8CA04CC6-D743-42CB-981F-4AE5369B3043}" destId="{5A1A783C-0F5B-4354-8BCC-0B4396B179FF}" srcOrd="9" destOrd="0" presId="urn:microsoft.com/office/officeart/2008/layout/VerticalCurvedList"/>
    <dgm:cxn modelId="{D0DDDFFC-2EE1-402B-9359-854834E6EB4B}" type="presParOf" srcId="{8CA04CC6-D743-42CB-981F-4AE5369B3043}" destId="{07C849F4-6F19-4423-AEA9-63AECC9C2358}" srcOrd="10" destOrd="0" presId="urn:microsoft.com/office/officeart/2008/layout/VerticalCurvedList"/>
    <dgm:cxn modelId="{0E4E24AD-94F8-460E-9F92-C6034DAA14E3}" type="presParOf" srcId="{07C849F4-6F19-4423-AEA9-63AECC9C2358}" destId="{2B05CC11-7F42-4589-95DB-2592A85A4A42}" srcOrd="0" destOrd="0" presId="urn:microsoft.com/office/officeart/2008/layout/VerticalCurvedList"/>
    <dgm:cxn modelId="{E8AC9AB2-39A2-41AD-B28D-8DA8FD35BBE0}" type="presParOf" srcId="{8CA04CC6-D743-42CB-981F-4AE5369B3043}" destId="{90AF649B-F453-469E-A8E2-836741C1A7D5}" srcOrd="11" destOrd="0" presId="urn:microsoft.com/office/officeart/2008/layout/VerticalCurvedList"/>
    <dgm:cxn modelId="{4D53D3E1-53C4-43A4-B274-F245D2D98C81}" type="presParOf" srcId="{8CA04CC6-D743-42CB-981F-4AE5369B3043}" destId="{C42F2264-EA6B-4A7B-B7D1-720EC1ED9366}" srcOrd="12" destOrd="0" presId="urn:microsoft.com/office/officeart/2008/layout/VerticalCurvedList"/>
    <dgm:cxn modelId="{99F9EFDF-5E31-4057-A430-5F1669564690}" type="presParOf" srcId="{C42F2264-EA6B-4A7B-B7D1-720EC1ED9366}" destId="{83E19EAB-87A1-47F1-8A02-6AF5082C83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D423CD-73BC-48E4-8781-E6DF4D2A3A20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6E4543-1AB4-4C79-89DB-9428D307B2DE}">
      <dgm:prSet/>
      <dgm:spPr>
        <a:solidFill>
          <a:srgbClr val="01203D"/>
        </a:solidFill>
      </dgm:spPr>
      <dgm:t>
        <a:bodyPr/>
        <a:lstStyle/>
        <a:p>
          <a:r>
            <a:rPr lang="en-US" dirty="0"/>
            <a:t>Case Management Services</a:t>
          </a:r>
        </a:p>
      </dgm:t>
    </dgm:pt>
    <dgm:pt modelId="{E2F8AE38-BFF0-4806-8170-C8525C352918}" type="parTrans" cxnId="{15B790A8-9DBE-4823-A588-B59401E9A195}">
      <dgm:prSet/>
      <dgm:spPr/>
      <dgm:t>
        <a:bodyPr/>
        <a:lstStyle/>
        <a:p>
          <a:endParaRPr lang="en-US"/>
        </a:p>
      </dgm:t>
    </dgm:pt>
    <dgm:pt modelId="{62B665CB-FEB0-4E0A-B7B8-8D7E44F89E39}" type="sibTrans" cxnId="{15B790A8-9DBE-4823-A588-B59401E9A195}">
      <dgm:prSet/>
      <dgm:spPr/>
      <dgm:t>
        <a:bodyPr/>
        <a:lstStyle/>
        <a:p>
          <a:endParaRPr lang="en-US"/>
        </a:p>
      </dgm:t>
    </dgm:pt>
    <dgm:pt modelId="{C0A20480-3C77-443F-B007-DA107DE52C08}">
      <dgm:prSet/>
      <dgm:spPr>
        <a:solidFill>
          <a:srgbClr val="6BB5DD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Financial Management Services</a:t>
          </a:r>
        </a:p>
      </dgm:t>
    </dgm:pt>
    <dgm:pt modelId="{4F42DC62-DD68-471E-BE99-27F7FA773241}" type="parTrans" cxnId="{C6B30161-C154-461B-925E-9C5A1047E7D7}">
      <dgm:prSet/>
      <dgm:spPr/>
      <dgm:t>
        <a:bodyPr/>
        <a:lstStyle/>
        <a:p>
          <a:endParaRPr lang="en-US"/>
        </a:p>
      </dgm:t>
    </dgm:pt>
    <dgm:pt modelId="{052AC872-04D2-4AF9-9F93-6EDBBFA2014C}" type="sibTrans" cxnId="{C6B30161-C154-461B-925E-9C5A1047E7D7}">
      <dgm:prSet/>
      <dgm:spPr/>
      <dgm:t>
        <a:bodyPr/>
        <a:lstStyle/>
        <a:p>
          <a:endParaRPr lang="en-US"/>
        </a:p>
      </dgm:t>
    </dgm:pt>
    <dgm:pt modelId="{2DD8FBEF-A86E-4022-AD3C-A067D9ADE338}" type="pres">
      <dgm:prSet presAssocID="{4BD423CD-73BC-48E4-8781-E6DF4D2A3A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B1CF83D-AFE4-48F5-97FC-93EBB41F6011}" type="pres">
      <dgm:prSet presAssocID="{A36E4543-1AB4-4C79-89DB-9428D307B2DE}" presName="hierRoot1" presStyleCnt="0">
        <dgm:presLayoutVars>
          <dgm:hierBranch val="init"/>
        </dgm:presLayoutVars>
      </dgm:prSet>
      <dgm:spPr/>
    </dgm:pt>
    <dgm:pt modelId="{DF33FC67-61C2-45DF-B634-1A038CA744D1}" type="pres">
      <dgm:prSet presAssocID="{A36E4543-1AB4-4C79-89DB-9428D307B2DE}" presName="rootComposite1" presStyleCnt="0"/>
      <dgm:spPr/>
    </dgm:pt>
    <dgm:pt modelId="{A3A2F6D1-C723-4544-8CB6-A6F5D9E24A5D}" type="pres">
      <dgm:prSet presAssocID="{A36E4543-1AB4-4C79-89DB-9428D307B2DE}" presName="rootText1" presStyleLbl="node0" presStyleIdx="0" presStyleCnt="2">
        <dgm:presLayoutVars>
          <dgm:chPref val="3"/>
        </dgm:presLayoutVars>
      </dgm:prSet>
      <dgm:spPr/>
    </dgm:pt>
    <dgm:pt modelId="{BA3DD79F-980D-4B85-8DDF-2A69D980F6EA}" type="pres">
      <dgm:prSet presAssocID="{A36E4543-1AB4-4C79-89DB-9428D307B2DE}" presName="rootConnector1" presStyleLbl="node1" presStyleIdx="0" presStyleCnt="0"/>
      <dgm:spPr/>
    </dgm:pt>
    <dgm:pt modelId="{374E0685-5F33-480E-AC9C-CD91AEDD9333}" type="pres">
      <dgm:prSet presAssocID="{A36E4543-1AB4-4C79-89DB-9428D307B2DE}" presName="hierChild2" presStyleCnt="0"/>
      <dgm:spPr/>
    </dgm:pt>
    <dgm:pt modelId="{06494B95-F9B7-48D0-9A14-9B672233174A}" type="pres">
      <dgm:prSet presAssocID="{A36E4543-1AB4-4C79-89DB-9428D307B2DE}" presName="hierChild3" presStyleCnt="0"/>
      <dgm:spPr/>
    </dgm:pt>
    <dgm:pt modelId="{A0615132-06F2-4F31-8444-214A15E0BB90}" type="pres">
      <dgm:prSet presAssocID="{C0A20480-3C77-443F-B007-DA107DE52C08}" presName="hierRoot1" presStyleCnt="0">
        <dgm:presLayoutVars>
          <dgm:hierBranch val="init"/>
        </dgm:presLayoutVars>
      </dgm:prSet>
      <dgm:spPr/>
    </dgm:pt>
    <dgm:pt modelId="{4FB4B525-5F4F-432F-B759-7312752AE706}" type="pres">
      <dgm:prSet presAssocID="{C0A20480-3C77-443F-B007-DA107DE52C08}" presName="rootComposite1" presStyleCnt="0"/>
      <dgm:spPr/>
    </dgm:pt>
    <dgm:pt modelId="{EA20D5A0-7E97-4307-B4F4-8FC32849BB1F}" type="pres">
      <dgm:prSet presAssocID="{C0A20480-3C77-443F-B007-DA107DE52C08}" presName="rootText1" presStyleLbl="node0" presStyleIdx="1" presStyleCnt="2">
        <dgm:presLayoutVars>
          <dgm:chPref val="3"/>
        </dgm:presLayoutVars>
      </dgm:prSet>
      <dgm:spPr/>
    </dgm:pt>
    <dgm:pt modelId="{2A1193B1-876C-4809-A376-04671E0088B3}" type="pres">
      <dgm:prSet presAssocID="{C0A20480-3C77-443F-B007-DA107DE52C08}" presName="rootConnector1" presStyleLbl="node1" presStyleIdx="0" presStyleCnt="0"/>
      <dgm:spPr/>
    </dgm:pt>
    <dgm:pt modelId="{EEB4729D-4422-4DEE-B45A-4C93F3A27635}" type="pres">
      <dgm:prSet presAssocID="{C0A20480-3C77-443F-B007-DA107DE52C08}" presName="hierChild2" presStyleCnt="0"/>
      <dgm:spPr/>
    </dgm:pt>
    <dgm:pt modelId="{20F67C06-8286-491F-B5FD-043B850B529E}" type="pres">
      <dgm:prSet presAssocID="{C0A20480-3C77-443F-B007-DA107DE52C08}" presName="hierChild3" presStyleCnt="0"/>
      <dgm:spPr/>
    </dgm:pt>
  </dgm:ptLst>
  <dgm:cxnLst>
    <dgm:cxn modelId="{E7BEE836-381A-42D0-9FF0-84225FB61158}" type="presOf" srcId="{A36E4543-1AB4-4C79-89DB-9428D307B2DE}" destId="{A3A2F6D1-C723-4544-8CB6-A6F5D9E24A5D}" srcOrd="0" destOrd="0" presId="urn:microsoft.com/office/officeart/2005/8/layout/orgChart1"/>
    <dgm:cxn modelId="{52EC5037-903D-4256-A257-EBE1A38276D9}" type="presOf" srcId="{C0A20480-3C77-443F-B007-DA107DE52C08}" destId="{2A1193B1-876C-4809-A376-04671E0088B3}" srcOrd="1" destOrd="0" presId="urn:microsoft.com/office/officeart/2005/8/layout/orgChart1"/>
    <dgm:cxn modelId="{C6B30161-C154-461B-925E-9C5A1047E7D7}" srcId="{4BD423CD-73BC-48E4-8781-E6DF4D2A3A20}" destId="{C0A20480-3C77-443F-B007-DA107DE52C08}" srcOrd="1" destOrd="0" parTransId="{4F42DC62-DD68-471E-BE99-27F7FA773241}" sibTransId="{052AC872-04D2-4AF9-9F93-6EDBBFA2014C}"/>
    <dgm:cxn modelId="{28DF3484-B534-4904-89B5-98D7B03C70EA}" type="presOf" srcId="{C0A20480-3C77-443F-B007-DA107DE52C08}" destId="{EA20D5A0-7E97-4307-B4F4-8FC32849BB1F}" srcOrd="0" destOrd="0" presId="urn:microsoft.com/office/officeart/2005/8/layout/orgChart1"/>
    <dgm:cxn modelId="{15B790A8-9DBE-4823-A588-B59401E9A195}" srcId="{4BD423CD-73BC-48E4-8781-E6DF4D2A3A20}" destId="{A36E4543-1AB4-4C79-89DB-9428D307B2DE}" srcOrd="0" destOrd="0" parTransId="{E2F8AE38-BFF0-4806-8170-C8525C352918}" sibTransId="{62B665CB-FEB0-4E0A-B7B8-8D7E44F89E39}"/>
    <dgm:cxn modelId="{2AA47EB2-0072-4062-B5B1-B7902FC600BB}" type="presOf" srcId="{A36E4543-1AB4-4C79-89DB-9428D307B2DE}" destId="{BA3DD79F-980D-4B85-8DDF-2A69D980F6EA}" srcOrd="1" destOrd="0" presId="urn:microsoft.com/office/officeart/2005/8/layout/orgChart1"/>
    <dgm:cxn modelId="{8A72F1FF-323A-4593-99E6-28E7D4170F9E}" type="presOf" srcId="{4BD423CD-73BC-48E4-8781-E6DF4D2A3A20}" destId="{2DD8FBEF-A86E-4022-AD3C-A067D9ADE338}" srcOrd="0" destOrd="0" presId="urn:microsoft.com/office/officeart/2005/8/layout/orgChart1"/>
    <dgm:cxn modelId="{99C76509-F6E9-4E15-B884-B375CF3DCC62}" type="presParOf" srcId="{2DD8FBEF-A86E-4022-AD3C-A067D9ADE338}" destId="{CB1CF83D-AFE4-48F5-97FC-93EBB41F6011}" srcOrd="0" destOrd="0" presId="urn:microsoft.com/office/officeart/2005/8/layout/orgChart1"/>
    <dgm:cxn modelId="{4CC0FC47-78C9-4D79-9CFA-D7823273603A}" type="presParOf" srcId="{CB1CF83D-AFE4-48F5-97FC-93EBB41F6011}" destId="{DF33FC67-61C2-45DF-B634-1A038CA744D1}" srcOrd="0" destOrd="0" presId="urn:microsoft.com/office/officeart/2005/8/layout/orgChart1"/>
    <dgm:cxn modelId="{19D3CCB1-246B-4AD3-9258-A83C76DCB04E}" type="presParOf" srcId="{DF33FC67-61C2-45DF-B634-1A038CA744D1}" destId="{A3A2F6D1-C723-4544-8CB6-A6F5D9E24A5D}" srcOrd="0" destOrd="0" presId="urn:microsoft.com/office/officeart/2005/8/layout/orgChart1"/>
    <dgm:cxn modelId="{AD67630B-4339-44B3-8CDB-2A8743F66DE6}" type="presParOf" srcId="{DF33FC67-61C2-45DF-B634-1A038CA744D1}" destId="{BA3DD79F-980D-4B85-8DDF-2A69D980F6EA}" srcOrd="1" destOrd="0" presId="urn:microsoft.com/office/officeart/2005/8/layout/orgChart1"/>
    <dgm:cxn modelId="{C1700C37-BFB7-420A-B785-F6C8DC39DCDF}" type="presParOf" srcId="{CB1CF83D-AFE4-48F5-97FC-93EBB41F6011}" destId="{374E0685-5F33-480E-AC9C-CD91AEDD9333}" srcOrd="1" destOrd="0" presId="urn:microsoft.com/office/officeart/2005/8/layout/orgChart1"/>
    <dgm:cxn modelId="{1DECCF62-9EA3-4E98-8885-2B5341046F5E}" type="presParOf" srcId="{CB1CF83D-AFE4-48F5-97FC-93EBB41F6011}" destId="{06494B95-F9B7-48D0-9A14-9B672233174A}" srcOrd="2" destOrd="0" presId="urn:microsoft.com/office/officeart/2005/8/layout/orgChart1"/>
    <dgm:cxn modelId="{7F468195-4ED8-4455-8D32-58F1F24A90C0}" type="presParOf" srcId="{2DD8FBEF-A86E-4022-AD3C-A067D9ADE338}" destId="{A0615132-06F2-4F31-8444-214A15E0BB90}" srcOrd="1" destOrd="0" presId="urn:microsoft.com/office/officeart/2005/8/layout/orgChart1"/>
    <dgm:cxn modelId="{231EF1BF-ADCA-4E6F-879C-19AAE45ABF3B}" type="presParOf" srcId="{A0615132-06F2-4F31-8444-214A15E0BB90}" destId="{4FB4B525-5F4F-432F-B759-7312752AE706}" srcOrd="0" destOrd="0" presId="urn:microsoft.com/office/officeart/2005/8/layout/orgChart1"/>
    <dgm:cxn modelId="{F15BAC61-B947-435F-A87B-E34732D2C785}" type="presParOf" srcId="{4FB4B525-5F4F-432F-B759-7312752AE706}" destId="{EA20D5A0-7E97-4307-B4F4-8FC32849BB1F}" srcOrd="0" destOrd="0" presId="urn:microsoft.com/office/officeart/2005/8/layout/orgChart1"/>
    <dgm:cxn modelId="{792EDBF4-AD97-47B2-BF82-414B4DA34A65}" type="presParOf" srcId="{4FB4B525-5F4F-432F-B759-7312752AE706}" destId="{2A1193B1-876C-4809-A376-04671E0088B3}" srcOrd="1" destOrd="0" presId="urn:microsoft.com/office/officeart/2005/8/layout/orgChart1"/>
    <dgm:cxn modelId="{855871BE-A940-440C-B256-7AFC86F2EF65}" type="presParOf" srcId="{A0615132-06F2-4F31-8444-214A15E0BB90}" destId="{EEB4729D-4422-4DEE-B45A-4C93F3A27635}" srcOrd="1" destOrd="0" presId="urn:microsoft.com/office/officeart/2005/8/layout/orgChart1"/>
    <dgm:cxn modelId="{3691431C-3F1D-46DB-8EC0-D5908863494D}" type="presParOf" srcId="{A0615132-06F2-4F31-8444-214A15E0BB90}" destId="{20F67C06-8286-491F-B5FD-043B850B52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38E202-A391-4097-8C32-8F57A958B797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1A8FCD-34BF-4772-85D3-0EB3DCAE25BD}">
      <dgm:prSet custT="1"/>
      <dgm:spPr>
        <a:solidFill>
          <a:srgbClr val="01203D"/>
        </a:solidFill>
      </dgm:spPr>
      <dgm:t>
        <a:bodyPr/>
        <a:lstStyle/>
        <a:p>
          <a:r>
            <a:rPr lang="en-US" sz="2800" b="1" dirty="0"/>
            <a:t>Needs</a:t>
          </a:r>
        </a:p>
      </dgm:t>
    </dgm:pt>
    <dgm:pt modelId="{E065F676-B142-40CA-B04A-64B13162D5FC}" type="parTrans" cxnId="{46D011BC-8CBD-4D21-A252-CF65ADF5F654}">
      <dgm:prSet/>
      <dgm:spPr/>
      <dgm:t>
        <a:bodyPr/>
        <a:lstStyle/>
        <a:p>
          <a:endParaRPr lang="en-US"/>
        </a:p>
      </dgm:t>
    </dgm:pt>
    <dgm:pt modelId="{4D168146-8BD1-41EE-A31C-C50D05AE12F2}" type="sibTrans" cxnId="{46D011BC-8CBD-4D21-A252-CF65ADF5F654}">
      <dgm:prSet/>
      <dgm:spPr/>
      <dgm:t>
        <a:bodyPr/>
        <a:lstStyle/>
        <a:p>
          <a:endParaRPr lang="en-US"/>
        </a:p>
      </dgm:t>
    </dgm:pt>
    <dgm:pt modelId="{218B9FC1-6BFA-4D06-AD62-E6D9724DCEDA}">
      <dgm:prSet custT="1"/>
      <dgm:spPr>
        <a:solidFill>
          <a:srgbClr val="ADC084"/>
        </a:solidFill>
      </dgm:spPr>
      <dgm:t>
        <a:bodyPr/>
        <a:lstStyle/>
        <a:p>
          <a:r>
            <a:rPr lang="en-US" sz="2800" b="1" dirty="0"/>
            <a:t>Services</a:t>
          </a:r>
        </a:p>
      </dgm:t>
    </dgm:pt>
    <dgm:pt modelId="{85B95016-1D48-40EC-9BFC-9CBC9A2427A7}" type="parTrans" cxnId="{BF959190-7CFD-4512-953B-F923249CF806}">
      <dgm:prSet/>
      <dgm:spPr/>
      <dgm:t>
        <a:bodyPr/>
        <a:lstStyle/>
        <a:p>
          <a:endParaRPr lang="en-US"/>
        </a:p>
      </dgm:t>
    </dgm:pt>
    <dgm:pt modelId="{C8515DE9-97D6-4499-9AFD-C52799DB5A48}" type="sibTrans" cxnId="{BF959190-7CFD-4512-953B-F923249CF806}">
      <dgm:prSet/>
      <dgm:spPr/>
      <dgm:t>
        <a:bodyPr/>
        <a:lstStyle/>
        <a:p>
          <a:endParaRPr lang="en-US"/>
        </a:p>
      </dgm:t>
    </dgm:pt>
    <dgm:pt modelId="{D09458F7-43EB-4639-A59D-AA9ED3CA03F7}">
      <dgm:prSet custT="1"/>
      <dgm:spPr>
        <a:solidFill>
          <a:srgbClr val="6BB5DD"/>
        </a:solidFill>
      </dgm:spPr>
      <dgm:t>
        <a:bodyPr/>
        <a:lstStyle/>
        <a:p>
          <a:r>
            <a:rPr lang="en-US" sz="2800" b="1" dirty="0"/>
            <a:t>Outcomes</a:t>
          </a:r>
        </a:p>
      </dgm:t>
    </dgm:pt>
    <dgm:pt modelId="{21E57EE6-BC9A-4F4C-8178-61075B4A00FF}" type="parTrans" cxnId="{CDE0928F-56AB-40A0-B449-63D60A25333E}">
      <dgm:prSet/>
      <dgm:spPr/>
      <dgm:t>
        <a:bodyPr/>
        <a:lstStyle/>
        <a:p>
          <a:endParaRPr lang="en-US"/>
        </a:p>
      </dgm:t>
    </dgm:pt>
    <dgm:pt modelId="{343660EA-697B-46CB-83F6-37EA29374028}" type="sibTrans" cxnId="{CDE0928F-56AB-40A0-B449-63D60A25333E}">
      <dgm:prSet/>
      <dgm:spPr/>
      <dgm:t>
        <a:bodyPr/>
        <a:lstStyle/>
        <a:p>
          <a:endParaRPr lang="en-US"/>
        </a:p>
      </dgm:t>
    </dgm:pt>
    <dgm:pt modelId="{6C53EA9D-2FA7-4228-A4E3-1B4E12C2BCF2}">
      <dgm:prSet custT="1"/>
      <dgm:spPr>
        <a:solidFill>
          <a:srgbClr val="BEBB31"/>
        </a:solidFill>
      </dgm:spPr>
      <dgm:t>
        <a:bodyPr/>
        <a:lstStyle/>
        <a:p>
          <a:r>
            <a:rPr lang="en-US" sz="2800" b="1" dirty="0"/>
            <a:t>Available Resources</a:t>
          </a:r>
        </a:p>
      </dgm:t>
    </dgm:pt>
    <dgm:pt modelId="{E843F363-6BB5-4AD8-AC39-EFF04F4EDD8D}" type="parTrans" cxnId="{C2ED5C95-5363-43A8-8B96-722A38BCC736}">
      <dgm:prSet/>
      <dgm:spPr/>
      <dgm:t>
        <a:bodyPr/>
        <a:lstStyle/>
        <a:p>
          <a:endParaRPr lang="en-US"/>
        </a:p>
      </dgm:t>
    </dgm:pt>
    <dgm:pt modelId="{3F84D9C7-B5FF-4EF7-B2B7-6868CDDCB901}" type="sibTrans" cxnId="{C2ED5C95-5363-43A8-8B96-722A38BCC736}">
      <dgm:prSet/>
      <dgm:spPr/>
      <dgm:t>
        <a:bodyPr/>
        <a:lstStyle/>
        <a:p>
          <a:endParaRPr lang="en-US"/>
        </a:p>
      </dgm:t>
    </dgm:pt>
    <dgm:pt modelId="{E4CDF9A2-D782-4C1B-A3DF-2780804531E8}">
      <dgm:prSet custT="1"/>
      <dgm:spPr>
        <a:solidFill>
          <a:srgbClr val="01203D"/>
        </a:solidFill>
      </dgm:spPr>
      <dgm:t>
        <a:bodyPr/>
        <a:lstStyle/>
        <a:p>
          <a:r>
            <a:rPr lang="en-US" sz="2600" b="1" dirty="0"/>
            <a:t>Overall Satisfaction with Waiver Services</a:t>
          </a:r>
        </a:p>
      </dgm:t>
    </dgm:pt>
    <dgm:pt modelId="{5CD3EF9C-904F-4AC3-B3A1-FB77C4917EA9}" type="parTrans" cxnId="{84AB56DF-CF97-4276-B8D9-C953710C8E97}">
      <dgm:prSet/>
      <dgm:spPr/>
      <dgm:t>
        <a:bodyPr/>
        <a:lstStyle/>
        <a:p>
          <a:endParaRPr lang="en-US"/>
        </a:p>
      </dgm:t>
    </dgm:pt>
    <dgm:pt modelId="{2EA4ADC1-8A94-4E76-8ED5-A2FE35B717CB}" type="sibTrans" cxnId="{84AB56DF-CF97-4276-B8D9-C953710C8E97}">
      <dgm:prSet/>
      <dgm:spPr/>
      <dgm:t>
        <a:bodyPr/>
        <a:lstStyle/>
        <a:p>
          <a:endParaRPr lang="en-US"/>
        </a:p>
      </dgm:t>
    </dgm:pt>
    <dgm:pt modelId="{5070492F-A65E-4CA5-8C05-A6CEE1381350}" type="pres">
      <dgm:prSet presAssocID="{6638E202-A391-4097-8C32-8F57A958B797}" presName="linearFlow" presStyleCnt="0">
        <dgm:presLayoutVars>
          <dgm:dir/>
          <dgm:resizeHandles val="exact"/>
        </dgm:presLayoutVars>
      </dgm:prSet>
      <dgm:spPr/>
    </dgm:pt>
    <dgm:pt modelId="{332C72E4-9F96-4893-A7AD-EDBC90D502E6}" type="pres">
      <dgm:prSet presAssocID="{941A8FCD-34BF-4772-85D3-0EB3DCAE25BD}" presName="composite" presStyleCnt="0"/>
      <dgm:spPr/>
    </dgm:pt>
    <dgm:pt modelId="{D48BB8DB-927A-4C75-9A6A-FF88B0D51187}" type="pres">
      <dgm:prSet presAssocID="{941A8FCD-34BF-4772-85D3-0EB3DCAE25BD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</dgm:spPr>
    </dgm:pt>
    <dgm:pt modelId="{AEE56008-321A-4938-BCFE-6579127686C4}" type="pres">
      <dgm:prSet presAssocID="{941A8FCD-34BF-4772-85D3-0EB3DCAE25BD}" presName="txShp" presStyleLbl="node1" presStyleIdx="0" presStyleCnt="5">
        <dgm:presLayoutVars>
          <dgm:bulletEnabled val="1"/>
        </dgm:presLayoutVars>
      </dgm:prSet>
      <dgm:spPr/>
    </dgm:pt>
    <dgm:pt modelId="{4A3A2A70-8573-4592-986F-4F6D3DF5D5C8}" type="pres">
      <dgm:prSet presAssocID="{4D168146-8BD1-41EE-A31C-C50D05AE12F2}" presName="spacing" presStyleCnt="0"/>
      <dgm:spPr/>
    </dgm:pt>
    <dgm:pt modelId="{F5D66F92-0A47-41BF-89A2-2C3F2928391B}" type="pres">
      <dgm:prSet presAssocID="{D09458F7-43EB-4639-A59D-AA9ED3CA03F7}" presName="composite" presStyleCnt="0"/>
      <dgm:spPr/>
    </dgm:pt>
    <dgm:pt modelId="{BBEEDB0E-1601-4DA3-B918-0A1644C42EA1}" type="pres">
      <dgm:prSet presAssocID="{D09458F7-43EB-4639-A59D-AA9ED3CA03F7}" presName="imgShp" presStyleLbl="fgImgPlace1" presStyleIdx="1" presStyleCnt="5"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CC0A23A-F4DA-4760-B57A-1D1C7E76E2E4}" type="pres">
      <dgm:prSet presAssocID="{D09458F7-43EB-4639-A59D-AA9ED3CA03F7}" presName="txShp" presStyleLbl="node1" presStyleIdx="1" presStyleCnt="5">
        <dgm:presLayoutVars>
          <dgm:bulletEnabled val="1"/>
        </dgm:presLayoutVars>
      </dgm:prSet>
      <dgm:spPr/>
    </dgm:pt>
    <dgm:pt modelId="{91176A85-9E83-4404-B95D-5CE9E1941BD8}" type="pres">
      <dgm:prSet presAssocID="{343660EA-697B-46CB-83F6-37EA29374028}" presName="spacing" presStyleCnt="0"/>
      <dgm:spPr/>
    </dgm:pt>
    <dgm:pt modelId="{EE2768B1-27EE-4873-B3A2-A165F0EDD48A}" type="pres">
      <dgm:prSet presAssocID="{218B9FC1-6BFA-4D06-AD62-E6D9724DCEDA}" presName="composite" presStyleCnt="0"/>
      <dgm:spPr/>
    </dgm:pt>
    <dgm:pt modelId="{6ED2D9B1-55B5-4BF2-92C9-57DC584CE2D5}" type="pres">
      <dgm:prSet presAssocID="{218B9FC1-6BFA-4D06-AD62-E6D9724DCEDA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130611C-DD67-4321-B871-AB98854ABECB}" type="pres">
      <dgm:prSet presAssocID="{218B9FC1-6BFA-4D06-AD62-E6D9724DCEDA}" presName="txShp" presStyleLbl="node1" presStyleIdx="2" presStyleCnt="5">
        <dgm:presLayoutVars>
          <dgm:bulletEnabled val="1"/>
        </dgm:presLayoutVars>
      </dgm:prSet>
      <dgm:spPr/>
    </dgm:pt>
    <dgm:pt modelId="{D63E2B8E-740B-4502-BFAD-730DEE7EC89B}" type="pres">
      <dgm:prSet presAssocID="{C8515DE9-97D6-4499-9AFD-C52799DB5A48}" presName="spacing" presStyleCnt="0"/>
      <dgm:spPr/>
    </dgm:pt>
    <dgm:pt modelId="{EF71C131-9F28-4514-BDB7-76672FBDD713}" type="pres">
      <dgm:prSet presAssocID="{6C53EA9D-2FA7-4228-A4E3-1B4E12C2BCF2}" presName="composite" presStyleCnt="0"/>
      <dgm:spPr/>
    </dgm:pt>
    <dgm:pt modelId="{0418D4BB-8E70-4DD5-94DD-F2A5610FA3C4}" type="pres">
      <dgm:prSet presAssocID="{6C53EA9D-2FA7-4228-A4E3-1B4E12C2BCF2}" presName="imgShp" presStyleLbl="fgImgPlace1" presStyleIdx="3" presStyleCnt="5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</dgm:spPr>
    </dgm:pt>
    <dgm:pt modelId="{C2FCA8D6-EA7B-4404-989C-CC66272257D3}" type="pres">
      <dgm:prSet presAssocID="{6C53EA9D-2FA7-4228-A4E3-1B4E12C2BCF2}" presName="txShp" presStyleLbl="node1" presStyleIdx="3" presStyleCnt="5">
        <dgm:presLayoutVars>
          <dgm:bulletEnabled val="1"/>
        </dgm:presLayoutVars>
      </dgm:prSet>
      <dgm:spPr/>
    </dgm:pt>
    <dgm:pt modelId="{C18E7219-F115-48E2-A3A0-F271DCD63B00}" type="pres">
      <dgm:prSet presAssocID="{3F84D9C7-B5FF-4EF7-B2B7-6868CDDCB901}" presName="spacing" presStyleCnt="0"/>
      <dgm:spPr/>
    </dgm:pt>
    <dgm:pt modelId="{C42AE5F6-3401-4614-B17D-1CC963273009}" type="pres">
      <dgm:prSet presAssocID="{E4CDF9A2-D782-4C1B-A3DF-2780804531E8}" presName="composite" presStyleCnt="0"/>
      <dgm:spPr/>
    </dgm:pt>
    <dgm:pt modelId="{D0B07F1A-D340-444F-9A36-74B19198B73C}" type="pres">
      <dgm:prSet presAssocID="{E4CDF9A2-D782-4C1B-A3DF-2780804531E8}" presName="imgShp" presStyleLbl="fgImgPlace1" presStyleIdx="4" presStyleCnt="5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</dgm:spPr>
    </dgm:pt>
    <dgm:pt modelId="{362EAEDC-0FDD-4F59-9C34-D34295C3EF88}" type="pres">
      <dgm:prSet presAssocID="{E4CDF9A2-D782-4C1B-A3DF-2780804531E8}" presName="txShp" presStyleLbl="node1" presStyleIdx="4" presStyleCnt="5">
        <dgm:presLayoutVars>
          <dgm:bulletEnabled val="1"/>
        </dgm:presLayoutVars>
      </dgm:prSet>
      <dgm:spPr/>
    </dgm:pt>
  </dgm:ptLst>
  <dgm:cxnLst>
    <dgm:cxn modelId="{0A12DB2D-16D8-422F-B0BE-AE949DD94C96}" type="presOf" srcId="{941A8FCD-34BF-4772-85D3-0EB3DCAE25BD}" destId="{AEE56008-321A-4938-BCFE-6579127686C4}" srcOrd="0" destOrd="0" presId="urn:microsoft.com/office/officeart/2005/8/layout/vList3"/>
    <dgm:cxn modelId="{22F4A339-71B9-4819-8C7B-27913BEC5411}" type="presOf" srcId="{6C53EA9D-2FA7-4228-A4E3-1B4E12C2BCF2}" destId="{C2FCA8D6-EA7B-4404-989C-CC66272257D3}" srcOrd="0" destOrd="0" presId="urn:microsoft.com/office/officeart/2005/8/layout/vList3"/>
    <dgm:cxn modelId="{3702763F-395C-4982-BA63-2CECFEF61E3E}" type="presOf" srcId="{E4CDF9A2-D782-4C1B-A3DF-2780804531E8}" destId="{362EAEDC-0FDD-4F59-9C34-D34295C3EF88}" srcOrd="0" destOrd="0" presId="urn:microsoft.com/office/officeart/2005/8/layout/vList3"/>
    <dgm:cxn modelId="{CDE0928F-56AB-40A0-B449-63D60A25333E}" srcId="{6638E202-A391-4097-8C32-8F57A958B797}" destId="{D09458F7-43EB-4639-A59D-AA9ED3CA03F7}" srcOrd="1" destOrd="0" parTransId="{21E57EE6-BC9A-4F4C-8178-61075B4A00FF}" sibTransId="{343660EA-697B-46CB-83F6-37EA29374028}"/>
    <dgm:cxn modelId="{BF959190-7CFD-4512-953B-F923249CF806}" srcId="{6638E202-A391-4097-8C32-8F57A958B797}" destId="{218B9FC1-6BFA-4D06-AD62-E6D9724DCEDA}" srcOrd="2" destOrd="0" parTransId="{85B95016-1D48-40EC-9BFC-9CBC9A2427A7}" sibTransId="{C8515DE9-97D6-4499-9AFD-C52799DB5A48}"/>
    <dgm:cxn modelId="{C2ED5C95-5363-43A8-8B96-722A38BCC736}" srcId="{6638E202-A391-4097-8C32-8F57A958B797}" destId="{6C53EA9D-2FA7-4228-A4E3-1B4E12C2BCF2}" srcOrd="3" destOrd="0" parTransId="{E843F363-6BB5-4AD8-AC39-EFF04F4EDD8D}" sibTransId="{3F84D9C7-B5FF-4EF7-B2B7-6868CDDCB901}"/>
    <dgm:cxn modelId="{063072B6-5D5A-4B7A-B5FE-473958E97470}" type="presOf" srcId="{218B9FC1-6BFA-4D06-AD62-E6D9724DCEDA}" destId="{F130611C-DD67-4321-B871-AB98854ABECB}" srcOrd="0" destOrd="0" presId="urn:microsoft.com/office/officeart/2005/8/layout/vList3"/>
    <dgm:cxn modelId="{46D011BC-8CBD-4D21-A252-CF65ADF5F654}" srcId="{6638E202-A391-4097-8C32-8F57A958B797}" destId="{941A8FCD-34BF-4772-85D3-0EB3DCAE25BD}" srcOrd="0" destOrd="0" parTransId="{E065F676-B142-40CA-B04A-64B13162D5FC}" sibTransId="{4D168146-8BD1-41EE-A31C-C50D05AE12F2}"/>
    <dgm:cxn modelId="{84AB56DF-CF97-4276-B8D9-C953710C8E97}" srcId="{6638E202-A391-4097-8C32-8F57A958B797}" destId="{E4CDF9A2-D782-4C1B-A3DF-2780804531E8}" srcOrd="4" destOrd="0" parTransId="{5CD3EF9C-904F-4AC3-B3A1-FB77C4917EA9}" sibTransId="{2EA4ADC1-8A94-4E76-8ED5-A2FE35B717CB}"/>
    <dgm:cxn modelId="{C555E4E8-B4B7-457E-B4AD-621071713009}" type="presOf" srcId="{D09458F7-43EB-4639-A59D-AA9ED3CA03F7}" destId="{BCC0A23A-F4DA-4760-B57A-1D1C7E76E2E4}" srcOrd="0" destOrd="0" presId="urn:microsoft.com/office/officeart/2005/8/layout/vList3"/>
    <dgm:cxn modelId="{F5EE3BF4-B23C-4B83-8D33-E37CD40D47B1}" type="presOf" srcId="{6638E202-A391-4097-8C32-8F57A958B797}" destId="{5070492F-A65E-4CA5-8C05-A6CEE1381350}" srcOrd="0" destOrd="0" presId="urn:microsoft.com/office/officeart/2005/8/layout/vList3"/>
    <dgm:cxn modelId="{51D4E9EC-77E3-462C-AD2D-821C02979F3B}" type="presParOf" srcId="{5070492F-A65E-4CA5-8C05-A6CEE1381350}" destId="{332C72E4-9F96-4893-A7AD-EDBC90D502E6}" srcOrd="0" destOrd="0" presId="urn:microsoft.com/office/officeart/2005/8/layout/vList3"/>
    <dgm:cxn modelId="{269A1707-CA1D-4672-B4E5-E9C13782E687}" type="presParOf" srcId="{332C72E4-9F96-4893-A7AD-EDBC90D502E6}" destId="{D48BB8DB-927A-4C75-9A6A-FF88B0D51187}" srcOrd="0" destOrd="0" presId="urn:microsoft.com/office/officeart/2005/8/layout/vList3"/>
    <dgm:cxn modelId="{AE2EC78E-1A9E-4056-AD94-2255FACA7102}" type="presParOf" srcId="{332C72E4-9F96-4893-A7AD-EDBC90D502E6}" destId="{AEE56008-321A-4938-BCFE-6579127686C4}" srcOrd="1" destOrd="0" presId="urn:microsoft.com/office/officeart/2005/8/layout/vList3"/>
    <dgm:cxn modelId="{BC4B868B-F04E-4897-A319-2D509ACF857F}" type="presParOf" srcId="{5070492F-A65E-4CA5-8C05-A6CEE1381350}" destId="{4A3A2A70-8573-4592-986F-4F6D3DF5D5C8}" srcOrd="1" destOrd="0" presId="urn:microsoft.com/office/officeart/2005/8/layout/vList3"/>
    <dgm:cxn modelId="{2B4A205B-2E6A-4FE4-A850-C5AC5F1377E7}" type="presParOf" srcId="{5070492F-A65E-4CA5-8C05-A6CEE1381350}" destId="{F5D66F92-0A47-41BF-89A2-2C3F2928391B}" srcOrd="2" destOrd="0" presId="urn:microsoft.com/office/officeart/2005/8/layout/vList3"/>
    <dgm:cxn modelId="{673CD3E8-561D-45FC-8439-B5DBAEDEB60E}" type="presParOf" srcId="{F5D66F92-0A47-41BF-89A2-2C3F2928391B}" destId="{BBEEDB0E-1601-4DA3-B918-0A1644C42EA1}" srcOrd="0" destOrd="0" presId="urn:microsoft.com/office/officeart/2005/8/layout/vList3"/>
    <dgm:cxn modelId="{33A6C382-4205-4F09-99C8-9B0B541FCA1B}" type="presParOf" srcId="{F5D66F92-0A47-41BF-89A2-2C3F2928391B}" destId="{BCC0A23A-F4DA-4760-B57A-1D1C7E76E2E4}" srcOrd="1" destOrd="0" presId="urn:microsoft.com/office/officeart/2005/8/layout/vList3"/>
    <dgm:cxn modelId="{B1776446-50E1-4E4E-8EEB-F6EA19103196}" type="presParOf" srcId="{5070492F-A65E-4CA5-8C05-A6CEE1381350}" destId="{91176A85-9E83-4404-B95D-5CE9E1941BD8}" srcOrd="3" destOrd="0" presId="urn:microsoft.com/office/officeart/2005/8/layout/vList3"/>
    <dgm:cxn modelId="{AE2E4043-898A-4D4E-8AFB-8606A3D83929}" type="presParOf" srcId="{5070492F-A65E-4CA5-8C05-A6CEE1381350}" destId="{EE2768B1-27EE-4873-B3A2-A165F0EDD48A}" srcOrd="4" destOrd="0" presId="urn:microsoft.com/office/officeart/2005/8/layout/vList3"/>
    <dgm:cxn modelId="{2F093B7B-2004-4D1C-81F2-7BDCB0036DE4}" type="presParOf" srcId="{EE2768B1-27EE-4873-B3A2-A165F0EDD48A}" destId="{6ED2D9B1-55B5-4BF2-92C9-57DC584CE2D5}" srcOrd="0" destOrd="0" presId="urn:microsoft.com/office/officeart/2005/8/layout/vList3"/>
    <dgm:cxn modelId="{5B3AD6C0-6B73-4563-A96B-CAB1516E0D50}" type="presParOf" srcId="{EE2768B1-27EE-4873-B3A2-A165F0EDD48A}" destId="{F130611C-DD67-4321-B871-AB98854ABECB}" srcOrd="1" destOrd="0" presId="urn:microsoft.com/office/officeart/2005/8/layout/vList3"/>
    <dgm:cxn modelId="{B01A8578-2826-46ED-A729-F02A45B1EB42}" type="presParOf" srcId="{5070492F-A65E-4CA5-8C05-A6CEE1381350}" destId="{D63E2B8E-740B-4502-BFAD-730DEE7EC89B}" srcOrd="5" destOrd="0" presId="urn:microsoft.com/office/officeart/2005/8/layout/vList3"/>
    <dgm:cxn modelId="{15021EB0-D593-4A0B-A328-F02A0E0A464B}" type="presParOf" srcId="{5070492F-A65E-4CA5-8C05-A6CEE1381350}" destId="{EF71C131-9F28-4514-BDB7-76672FBDD713}" srcOrd="6" destOrd="0" presId="urn:microsoft.com/office/officeart/2005/8/layout/vList3"/>
    <dgm:cxn modelId="{0EB5D777-AAC9-4D30-8C7F-EED7F9CA7591}" type="presParOf" srcId="{EF71C131-9F28-4514-BDB7-76672FBDD713}" destId="{0418D4BB-8E70-4DD5-94DD-F2A5610FA3C4}" srcOrd="0" destOrd="0" presId="urn:microsoft.com/office/officeart/2005/8/layout/vList3"/>
    <dgm:cxn modelId="{D62DEE30-CADC-4217-8F55-FE93B91FDF51}" type="presParOf" srcId="{EF71C131-9F28-4514-BDB7-76672FBDD713}" destId="{C2FCA8D6-EA7B-4404-989C-CC66272257D3}" srcOrd="1" destOrd="0" presId="urn:microsoft.com/office/officeart/2005/8/layout/vList3"/>
    <dgm:cxn modelId="{134BD776-2E38-42E6-959A-F74A1F07C391}" type="presParOf" srcId="{5070492F-A65E-4CA5-8C05-A6CEE1381350}" destId="{C18E7219-F115-48E2-A3A0-F271DCD63B00}" srcOrd="7" destOrd="0" presId="urn:microsoft.com/office/officeart/2005/8/layout/vList3"/>
    <dgm:cxn modelId="{0161DFC7-670D-473E-8BA9-7B5A65E648F8}" type="presParOf" srcId="{5070492F-A65E-4CA5-8C05-A6CEE1381350}" destId="{C42AE5F6-3401-4614-B17D-1CC963273009}" srcOrd="8" destOrd="0" presId="urn:microsoft.com/office/officeart/2005/8/layout/vList3"/>
    <dgm:cxn modelId="{DAD31248-E88E-4B11-8E70-40A242B2D029}" type="presParOf" srcId="{C42AE5F6-3401-4614-B17D-1CC963273009}" destId="{D0B07F1A-D340-444F-9A36-74B19198B73C}" srcOrd="0" destOrd="0" presId="urn:microsoft.com/office/officeart/2005/8/layout/vList3"/>
    <dgm:cxn modelId="{678B98CA-70E8-4A77-971D-862F7F0FC62A}" type="presParOf" srcId="{C42AE5F6-3401-4614-B17D-1CC963273009}" destId="{362EAEDC-0FDD-4F59-9C34-D34295C3EF8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624AA9-DC3C-40D0-99B1-60B782BE7B7F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227ACB1A-3424-4656-9C89-320B741FDE4E}">
      <dgm:prSet phldrT="[Text]" custT="1"/>
      <dgm:spPr/>
      <dgm:t>
        <a:bodyPr/>
        <a:lstStyle/>
        <a:p>
          <a:pPr algn="ctr"/>
          <a:r>
            <a:rPr lang="en-US" sz="4000" dirty="0">
              <a:solidFill>
                <a:schemeClr val="bg1"/>
              </a:solidFill>
            </a:rPr>
            <a:t>Facilitate </a:t>
          </a:r>
          <a:r>
            <a:rPr lang="en-US" sz="3600" dirty="0">
              <a:solidFill>
                <a:schemeClr val="bg1"/>
              </a:solidFill>
            </a:rPr>
            <a:t>Self-Assessment</a:t>
          </a:r>
          <a:r>
            <a:rPr lang="en-US" sz="4000" dirty="0">
              <a:solidFill>
                <a:schemeClr val="bg1"/>
              </a:solidFill>
            </a:rPr>
            <a:t> of  Participant’s Support Needs</a:t>
          </a:r>
        </a:p>
      </dgm:t>
    </dgm:pt>
    <dgm:pt modelId="{D021A16C-7486-4B03-BB19-5741676D33CE}" type="parTrans" cxnId="{223F8FBB-1D45-42DB-955E-24195834435D}">
      <dgm:prSet/>
      <dgm:spPr/>
      <dgm:t>
        <a:bodyPr/>
        <a:lstStyle/>
        <a:p>
          <a:endParaRPr lang="en-US"/>
        </a:p>
      </dgm:t>
    </dgm:pt>
    <dgm:pt modelId="{ABD8051F-70C4-40B5-A9C5-33A6E01733B6}" type="sibTrans" cxnId="{223F8FBB-1D45-42DB-955E-24195834435D}">
      <dgm:prSet/>
      <dgm:spPr/>
      <dgm:t>
        <a:bodyPr/>
        <a:lstStyle/>
        <a:p>
          <a:endParaRPr lang="en-US"/>
        </a:p>
      </dgm:t>
    </dgm:pt>
    <dgm:pt modelId="{BAC538FE-3D65-4B51-9D10-0CA6D51BC761}">
      <dgm:prSet phldrT="[Text]" custT="1"/>
      <dgm:spPr/>
      <dgm:t>
        <a:bodyPr/>
        <a:lstStyle/>
        <a:p>
          <a:pPr algn="ctr"/>
          <a:r>
            <a:rPr lang="en-US" sz="3600" dirty="0">
              <a:solidFill>
                <a:schemeClr val="bg1"/>
              </a:solidFill>
            </a:rPr>
            <a:t>Assist with Selection of FMA and Coordinate Services</a:t>
          </a:r>
        </a:p>
      </dgm:t>
    </dgm:pt>
    <dgm:pt modelId="{D50ACBFB-C68E-417D-A501-37C630C3938F}" type="parTrans" cxnId="{D1454C38-4B11-4C1A-A14C-89B886F08EFB}">
      <dgm:prSet/>
      <dgm:spPr/>
      <dgm:t>
        <a:bodyPr/>
        <a:lstStyle/>
        <a:p>
          <a:endParaRPr lang="en-US"/>
        </a:p>
      </dgm:t>
    </dgm:pt>
    <dgm:pt modelId="{5E506FE8-CCBB-4E87-824A-039847DCF15B}" type="sibTrans" cxnId="{D1454C38-4B11-4C1A-A14C-89B886F08EFB}">
      <dgm:prSet/>
      <dgm:spPr/>
      <dgm:t>
        <a:bodyPr/>
        <a:lstStyle/>
        <a:p>
          <a:endParaRPr lang="en-US"/>
        </a:p>
      </dgm:t>
    </dgm:pt>
    <dgm:pt modelId="{AD0F0490-15CE-47E2-9401-23BDAC331487}">
      <dgm:prSet phldrT="[Text]" custT="1"/>
      <dgm:spPr>
        <a:solidFill>
          <a:srgbClr val="6BB5DD"/>
        </a:solidFill>
        <a:ln>
          <a:solidFill>
            <a:srgbClr val="6BB5DD"/>
          </a:solidFill>
        </a:ln>
      </dgm:spPr>
      <dgm:t>
        <a:bodyPr/>
        <a:lstStyle/>
        <a:p>
          <a:pPr algn="ctr"/>
          <a:r>
            <a:rPr lang="en-US" sz="3600" dirty="0">
              <a:solidFill>
                <a:schemeClr val="bg1"/>
              </a:solidFill>
            </a:rPr>
            <a:t>Enable Participants to Execute Employer Authority by Arranging for Supports</a:t>
          </a:r>
        </a:p>
      </dgm:t>
    </dgm:pt>
    <dgm:pt modelId="{79B3DD59-449D-4639-B919-EA5AE93D4B38}" type="parTrans" cxnId="{7EA1A097-2D58-4B1D-9B06-BDE7B86AF4DD}">
      <dgm:prSet/>
      <dgm:spPr/>
      <dgm:t>
        <a:bodyPr/>
        <a:lstStyle/>
        <a:p>
          <a:endParaRPr lang="en-US"/>
        </a:p>
      </dgm:t>
    </dgm:pt>
    <dgm:pt modelId="{FDCD6816-2D87-4895-89AE-2C114954E39A}" type="sibTrans" cxnId="{7EA1A097-2D58-4B1D-9B06-BDE7B86AF4DD}">
      <dgm:prSet/>
      <dgm:spPr/>
      <dgm:t>
        <a:bodyPr/>
        <a:lstStyle/>
        <a:p>
          <a:endParaRPr lang="en-US"/>
        </a:p>
      </dgm:t>
    </dgm:pt>
    <dgm:pt modelId="{507D931A-AACC-49E1-8C12-B53A976FC8A9}">
      <dgm:prSet phldrT="[Text]"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pPr algn="ctr"/>
          <a:r>
            <a:rPr lang="en-US" sz="3600" dirty="0">
              <a:solidFill>
                <a:schemeClr val="bg1"/>
              </a:solidFill>
            </a:rPr>
            <a:t>Monitor Participant's Employer Authority for Risks, Challenges and Outcomes</a:t>
          </a:r>
        </a:p>
      </dgm:t>
    </dgm:pt>
    <dgm:pt modelId="{E4A64AF4-61DF-44EE-8A4C-C484CD7D5ABF}" type="parTrans" cxnId="{E38D8709-C180-42CF-8D6F-12A620A01F1A}">
      <dgm:prSet/>
      <dgm:spPr/>
      <dgm:t>
        <a:bodyPr/>
        <a:lstStyle/>
        <a:p>
          <a:endParaRPr lang="en-US"/>
        </a:p>
      </dgm:t>
    </dgm:pt>
    <dgm:pt modelId="{DA3D7ACB-D06C-468D-BED7-BDEAEF919FA4}" type="sibTrans" cxnId="{E38D8709-C180-42CF-8D6F-12A620A01F1A}">
      <dgm:prSet/>
      <dgm:spPr/>
      <dgm:t>
        <a:bodyPr/>
        <a:lstStyle/>
        <a:p>
          <a:endParaRPr lang="en-US"/>
        </a:p>
      </dgm:t>
    </dgm:pt>
    <dgm:pt modelId="{C031B654-C8EE-4574-B44A-879E4EAD26C1}" type="pres">
      <dgm:prSet presAssocID="{9A624AA9-DC3C-40D0-99B1-60B782BE7B7F}" presName="Name0" presStyleCnt="0">
        <dgm:presLayoutVars>
          <dgm:resizeHandles/>
        </dgm:presLayoutVars>
      </dgm:prSet>
      <dgm:spPr/>
    </dgm:pt>
    <dgm:pt modelId="{0C7AFFD9-CD04-49B1-B33F-7EFA03C2B5DC}" type="pres">
      <dgm:prSet presAssocID="{227ACB1A-3424-4656-9C89-320B741FDE4E}" presName="text" presStyleLbl="node1" presStyleIdx="0" presStyleCnt="4" custScaleX="127000" custScaleY="97911">
        <dgm:presLayoutVars>
          <dgm:bulletEnabled val="1"/>
        </dgm:presLayoutVars>
      </dgm:prSet>
      <dgm:spPr/>
    </dgm:pt>
    <dgm:pt modelId="{C92DA439-3339-437E-9504-5F6CD18C2E47}" type="pres">
      <dgm:prSet presAssocID="{ABD8051F-70C4-40B5-A9C5-33A6E01733B6}" presName="space" presStyleCnt="0"/>
      <dgm:spPr/>
    </dgm:pt>
    <dgm:pt modelId="{AC83E131-8B3D-4D01-8F52-A53188C43CDD}" type="pres">
      <dgm:prSet presAssocID="{AD0F0490-15CE-47E2-9401-23BDAC331487}" presName="text" presStyleLbl="node1" presStyleIdx="1" presStyleCnt="4" custScaleX="120316">
        <dgm:presLayoutVars>
          <dgm:bulletEnabled val="1"/>
        </dgm:presLayoutVars>
      </dgm:prSet>
      <dgm:spPr/>
    </dgm:pt>
    <dgm:pt modelId="{642DF7BD-B6A2-4B37-BEE2-0C24CFDDB685}" type="pres">
      <dgm:prSet presAssocID="{FDCD6816-2D87-4895-89AE-2C114954E39A}" presName="space" presStyleCnt="0"/>
      <dgm:spPr/>
    </dgm:pt>
    <dgm:pt modelId="{B77BB1DE-042A-4D94-9466-85098DF5963F}" type="pres">
      <dgm:prSet presAssocID="{507D931A-AACC-49E1-8C12-B53A976FC8A9}" presName="text" presStyleLbl="node1" presStyleIdx="2" presStyleCnt="4" custScaleX="99844">
        <dgm:presLayoutVars>
          <dgm:bulletEnabled val="1"/>
        </dgm:presLayoutVars>
      </dgm:prSet>
      <dgm:spPr/>
    </dgm:pt>
    <dgm:pt modelId="{D240B45C-6D43-44A9-BD79-47A14F56B41C}" type="pres">
      <dgm:prSet presAssocID="{DA3D7ACB-D06C-468D-BED7-BDEAEF919FA4}" presName="space" presStyleCnt="0"/>
      <dgm:spPr/>
    </dgm:pt>
    <dgm:pt modelId="{0ADFE6DE-F341-4B23-9E1E-213B7E60B891}" type="pres">
      <dgm:prSet presAssocID="{BAC538FE-3D65-4B51-9D10-0CA6D51BC761}" presName="text" presStyleLbl="node1" presStyleIdx="3" presStyleCnt="4" custScaleX="108857">
        <dgm:presLayoutVars>
          <dgm:bulletEnabled val="1"/>
        </dgm:presLayoutVars>
      </dgm:prSet>
      <dgm:spPr/>
    </dgm:pt>
  </dgm:ptLst>
  <dgm:cxnLst>
    <dgm:cxn modelId="{E38D8709-C180-42CF-8D6F-12A620A01F1A}" srcId="{9A624AA9-DC3C-40D0-99B1-60B782BE7B7F}" destId="{507D931A-AACC-49E1-8C12-B53A976FC8A9}" srcOrd="2" destOrd="0" parTransId="{E4A64AF4-61DF-44EE-8A4C-C484CD7D5ABF}" sibTransId="{DA3D7ACB-D06C-468D-BED7-BDEAEF919FA4}"/>
    <dgm:cxn modelId="{B74A2535-1830-4A75-A3A9-A3838B368FF9}" type="presOf" srcId="{BAC538FE-3D65-4B51-9D10-0CA6D51BC761}" destId="{0ADFE6DE-F341-4B23-9E1E-213B7E60B891}" srcOrd="0" destOrd="0" presId="urn:diagrams.loki3.com/VaryingWidthList"/>
    <dgm:cxn modelId="{D1454C38-4B11-4C1A-A14C-89B886F08EFB}" srcId="{9A624AA9-DC3C-40D0-99B1-60B782BE7B7F}" destId="{BAC538FE-3D65-4B51-9D10-0CA6D51BC761}" srcOrd="3" destOrd="0" parTransId="{D50ACBFB-C68E-417D-A501-37C630C3938F}" sibTransId="{5E506FE8-CCBB-4E87-824A-039847DCF15B}"/>
    <dgm:cxn modelId="{7EA1A097-2D58-4B1D-9B06-BDE7B86AF4DD}" srcId="{9A624AA9-DC3C-40D0-99B1-60B782BE7B7F}" destId="{AD0F0490-15CE-47E2-9401-23BDAC331487}" srcOrd="1" destOrd="0" parTransId="{79B3DD59-449D-4639-B919-EA5AE93D4B38}" sibTransId="{FDCD6816-2D87-4895-89AE-2C114954E39A}"/>
    <dgm:cxn modelId="{223F8FBB-1D45-42DB-955E-24195834435D}" srcId="{9A624AA9-DC3C-40D0-99B1-60B782BE7B7F}" destId="{227ACB1A-3424-4656-9C89-320B741FDE4E}" srcOrd="0" destOrd="0" parTransId="{D021A16C-7486-4B03-BB19-5741676D33CE}" sibTransId="{ABD8051F-70C4-40B5-A9C5-33A6E01733B6}"/>
    <dgm:cxn modelId="{3E79D6D2-0812-482B-9FAB-9BF47185BB53}" type="presOf" srcId="{9A624AA9-DC3C-40D0-99B1-60B782BE7B7F}" destId="{C031B654-C8EE-4574-B44A-879E4EAD26C1}" srcOrd="0" destOrd="0" presId="urn:diagrams.loki3.com/VaryingWidthList"/>
    <dgm:cxn modelId="{6742E0D3-0804-45A8-9AB9-F616B6604147}" type="presOf" srcId="{227ACB1A-3424-4656-9C89-320B741FDE4E}" destId="{0C7AFFD9-CD04-49B1-B33F-7EFA03C2B5DC}" srcOrd="0" destOrd="0" presId="urn:diagrams.loki3.com/VaryingWidthList"/>
    <dgm:cxn modelId="{36C123F3-7CD4-4F56-8729-4A116C93571E}" type="presOf" srcId="{507D931A-AACC-49E1-8C12-B53A976FC8A9}" destId="{B77BB1DE-042A-4D94-9466-85098DF5963F}" srcOrd="0" destOrd="0" presId="urn:diagrams.loki3.com/VaryingWidthList"/>
    <dgm:cxn modelId="{B84D47FC-F821-4D10-8A42-F1C2865F9053}" type="presOf" srcId="{AD0F0490-15CE-47E2-9401-23BDAC331487}" destId="{AC83E131-8B3D-4D01-8F52-A53188C43CDD}" srcOrd="0" destOrd="0" presId="urn:diagrams.loki3.com/VaryingWidthList"/>
    <dgm:cxn modelId="{DD3168CA-9ADD-4B56-8BF1-648ADD7B251C}" type="presParOf" srcId="{C031B654-C8EE-4574-B44A-879E4EAD26C1}" destId="{0C7AFFD9-CD04-49B1-B33F-7EFA03C2B5DC}" srcOrd="0" destOrd="0" presId="urn:diagrams.loki3.com/VaryingWidthList"/>
    <dgm:cxn modelId="{3A9B8A38-043B-4E90-9D13-1EA8B0CF58C3}" type="presParOf" srcId="{C031B654-C8EE-4574-B44A-879E4EAD26C1}" destId="{C92DA439-3339-437E-9504-5F6CD18C2E47}" srcOrd="1" destOrd="0" presId="urn:diagrams.loki3.com/VaryingWidthList"/>
    <dgm:cxn modelId="{E6B3BF23-9BC8-40FB-95F0-DD53A0C33F60}" type="presParOf" srcId="{C031B654-C8EE-4574-B44A-879E4EAD26C1}" destId="{AC83E131-8B3D-4D01-8F52-A53188C43CDD}" srcOrd="2" destOrd="0" presId="urn:diagrams.loki3.com/VaryingWidthList"/>
    <dgm:cxn modelId="{DC0F034B-0BE7-4FFB-AF58-70786E065050}" type="presParOf" srcId="{C031B654-C8EE-4574-B44A-879E4EAD26C1}" destId="{642DF7BD-B6A2-4B37-BEE2-0C24CFDDB685}" srcOrd="3" destOrd="0" presId="urn:diagrams.loki3.com/VaryingWidthList"/>
    <dgm:cxn modelId="{D2E5BE1A-5369-47EF-A7D0-400AC646DC05}" type="presParOf" srcId="{C031B654-C8EE-4574-B44A-879E4EAD26C1}" destId="{B77BB1DE-042A-4D94-9466-85098DF5963F}" srcOrd="4" destOrd="0" presId="urn:diagrams.loki3.com/VaryingWidthList"/>
    <dgm:cxn modelId="{DB33707E-94D7-4916-8859-6100FEFAA23A}" type="presParOf" srcId="{C031B654-C8EE-4574-B44A-879E4EAD26C1}" destId="{D240B45C-6D43-44A9-BD79-47A14F56B41C}" srcOrd="5" destOrd="0" presId="urn:diagrams.loki3.com/VaryingWidthList"/>
    <dgm:cxn modelId="{9F9BA79A-A8B8-41EF-A0DF-D26A58DE8AC4}" type="presParOf" srcId="{C031B654-C8EE-4574-B44A-879E4EAD26C1}" destId="{0ADFE6DE-F341-4B23-9E1E-213B7E60B891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21AE8D-1415-4D1D-9AD1-2C40FFCF555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D08F5B-3DCF-4EE1-A4DB-EE31C3A4202F}">
      <dgm:prSet phldrT="[Text]"/>
      <dgm:spPr/>
      <dgm:t>
        <a:bodyPr/>
        <a:lstStyle/>
        <a:p>
          <a:r>
            <a:rPr lang="en-US" dirty="0"/>
            <a:t>IDENTIFIED RISKS</a:t>
          </a:r>
        </a:p>
      </dgm:t>
    </dgm:pt>
    <dgm:pt modelId="{7102916C-A3C8-4AE5-9CCB-0F880037FE50}" type="parTrans" cxnId="{C292A2BA-3AF3-4D10-ADB8-02E44DDF94F2}">
      <dgm:prSet/>
      <dgm:spPr/>
      <dgm:t>
        <a:bodyPr/>
        <a:lstStyle/>
        <a:p>
          <a:endParaRPr lang="en-US"/>
        </a:p>
      </dgm:t>
    </dgm:pt>
    <dgm:pt modelId="{26C0D6AF-0C81-47D1-AD8F-F5D3264341D3}" type="sibTrans" cxnId="{C292A2BA-3AF3-4D10-ADB8-02E44DDF94F2}">
      <dgm:prSet/>
      <dgm:spPr/>
      <dgm:t>
        <a:bodyPr/>
        <a:lstStyle/>
        <a:p>
          <a:endParaRPr lang="en-US"/>
        </a:p>
      </dgm:t>
    </dgm:pt>
    <dgm:pt modelId="{D8B74EB0-318D-47A0-AE9A-0A6D512E3E50}">
      <dgm:prSet phldrT="[Text]"/>
      <dgm:spPr/>
      <dgm:t>
        <a:bodyPr/>
        <a:lstStyle/>
        <a:p>
          <a:r>
            <a:rPr lang="en-US" dirty="0"/>
            <a:t>CHALLENGES</a:t>
          </a:r>
        </a:p>
      </dgm:t>
    </dgm:pt>
    <dgm:pt modelId="{55AB06C7-566D-4342-95E5-1B6312624467}" type="parTrans" cxnId="{B2F0CA05-C634-40F0-BD5A-8C535C8322BA}">
      <dgm:prSet/>
      <dgm:spPr/>
      <dgm:t>
        <a:bodyPr/>
        <a:lstStyle/>
        <a:p>
          <a:endParaRPr lang="en-US"/>
        </a:p>
      </dgm:t>
    </dgm:pt>
    <dgm:pt modelId="{5079FD75-4214-4D60-A5D6-1392A2A03273}" type="sibTrans" cxnId="{B2F0CA05-C634-40F0-BD5A-8C535C8322BA}">
      <dgm:prSet/>
      <dgm:spPr/>
      <dgm:t>
        <a:bodyPr/>
        <a:lstStyle/>
        <a:p>
          <a:endParaRPr lang="en-US"/>
        </a:p>
      </dgm:t>
    </dgm:pt>
    <dgm:pt modelId="{1D44E49E-0296-408F-A04B-F7AC88817A15}">
      <dgm:prSet phldrT="[Text]"/>
      <dgm:spPr/>
      <dgm:t>
        <a:bodyPr/>
        <a:lstStyle/>
        <a:p>
          <a:r>
            <a:rPr lang="en-US" dirty="0"/>
            <a:t>OUTCOMES</a:t>
          </a:r>
        </a:p>
      </dgm:t>
    </dgm:pt>
    <dgm:pt modelId="{7ACAC8AC-B74F-4455-A286-E0C46BFA1CC5}" type="parTrans" cxnId="{34B5A91E-FBD1-4262-858D-614000604B36}">
      <dgm:prSet/>
      <dgm:spPr/>
      <dgm:t>
        <a:bodyPr/>
        <a:lstStyle/>
        <a:p>
          <a:endParaRPr lang="en-US"/>
        </a:p>
      </dgm:t>
    </dgm:pt>
    <dgm:pt modelId="{6734C180-10E8-4AEB-9062-4BC576885CD2}" type="sibTrans" cxnId="{34B5A91E-FBD1-4262-858D-614000604B36}">
      <dgm:prSet/>
      <dgm:spPr/>
      <dgm:t>
        <a:bodyPr/>
        <a:lstStyle/>
        <a:p>
          <a:endParaRPr lang="en-US"/>
        </a:p>
      </dgm:t>
    </dgm:pt>
    <dgm:pt modelId="{F0D3988B-D8B3-45CC-A6AA-2161E7DCCAE6}" type="pres">
      <dgm:prSet presAssocID="{3121AE8D-1415-4D1D-9AD1-2C40FFCF5552}" presName="linear" presStyleCnt="0">
        <dgm:presLayoutVars>
          <dgm:dir/>
          <dgm:animLvl val="lvl"/>
          <dgm:resizeHandles val="exact"/>
        </dgm:presLayoutVars>
      </dgm:prSet>
      <dgm:spPr/>
    </dgm:pt>
    <dgm:pt modelId="{AA77FB83-05AC-4FB9-BCC4-C34FEF223CB7}" type="pres">
      <dgm:prSet presAssocID="{F6D08F5B-3DCF-4EE1-A4DB-EE31C3A4202F}" presName="parentLin" presStyleCnt="0"/>
      <dgm:spPr/>
    </dgm:pt>
    <dgm:pt modelId="{4973F21F-8FEF-4304-BC28-00FA51230DCA}" type="pres">
      <dgm:prSet presAssocID="{F6D08F5B-3DCF-4EE1-A4DB-EE31C3A4202F}" presName="parentLeftMargin" presStyleLbl="node1" presStyleIdx="0" presStyleCnt="3"/>
      <dgm:spPr/>
    </dgm:pt>
    <dgm:pt modelId="{364BD45D-4662-4067-9CF6-8073FA70428A}" type="pres">
      <dgm:prSet presAssocID="{F6D08F5B-3DCF-4EE1-A4DB-EE31C3A4202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6891376-EA8E-44BD-9DB3-13E975FA8D6D}" type="pres">
      <dgm:prSet presAssocID="{F6D08F5B-3DCF-4EE1-A4DB-EE31C3A4202F}" presName="negativeSpace" presStyleCnt="0"/>
      <dgm:spPr/>
    </dgm:pt>
    <dgm:pt modelId="{266E5A20-F1FD-4F50-8456-A62E9D633CFC}" type="pres">
      <dgm:prSet presAssocID="{F6D08F5B-3DCF-4EE1-A4DB-EE31C3A4202F}" presName="childText" presStyleLbl="conFgAcc1" presStyleIdx="0" presStyleCnt="3">
        <dgm:presLayoutVars>
          <dgm:bulletEnabled val="1"/>
        </dgm:presLayoutVars>
      </dgm:prSet>
      <dgm:spPr/>
    </dgm:pt>
    <dgm:pt modelId="{6E060B37-34FF-49A4-A399-47D8FC2213E7}" type="pres">
      <dgm:prSet presAssocID="{26C0D6AF-0C81-47D1-AD8F-F5D3264341D3}" presName="spaceBetweenRectangles" presStyleCnt="0"/>
      <dgm:spPr/>
    </dgm:pt>
    <dgm:pt modelId="{ACF6FC7E-8DF6-42EE-82E0-784BFED8CEDF}" type="pres">
      <dgm:prSet presAssocID="{D8B74EB0-318D-47A0-AE9A-0A6D512E3E50}" presName="parentLin" presStyleCnt="0"/>
      <dgm:spPr/>
    </dgm:pt>
    <dgm:pt modelId="{4F1CD9B3-F6E2-41D0-89EB-AC612960E60B}" type="pres">
      <dgm:prSet presAssocID="{D8B74EB0-318D-47A0-AE9A-0A6D512E3E50}" presName="parentLeftMargin" presStyleLbl="node1" presStyleIdx="0" presStyleCnt="3"/>
      <dgm:spPr/>
    </dgm:pt>
    <dgm:pt modelId="{C03110FC-A480-4477-8C34-025854E91381}" type="pres">
      <dgm:prSet presAssocID="{D8B74EB0-318D-47A0-AE9A-0A6D512E3E5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CFB18A1-2529-44F6-84B6-9918605CF24C}" type="pres">
      <dgm:prSet presAssocID="{D8B74EB0-318D-47A0-AE9A-0A6D512E3E50}" presName="negativeSpace" presStyleCnt="0"/>
      <dgm:spPr/>
    </dgm:pt>
    <dgm:pt modelId="{4864463D-6634-49DE-9677-609CE2A29DD3}" type="pres">
      <dgm:prSet presAssocID="{D8B74EB0-318D-47A0-AE9A-0A6D512E3E50}" presName="childText" presStyleLbl="conFgAcc1" presStyleIdx="1" presStyleCnt="3">
        <dgm:presLayoutVars>
          <dgm:bulletEnabled val="1"/>
        </dgm:presLayoutVars>
      </dgm:prSet>
      <dgm:spPr/>
    </dgm:pt>
    <dgm:pt modelId="{64D32AAF-59AA-4015-A4A1-CB3DDADAC5B8}" type="pres">
      <dgm:prSet presAssocID="{5079FD75-4214-4D60-A5D6-1392A2A03273}" presName="spaceBetweenRectangles" presStyleCnt="0"/>
      <dgm:spPr/>
    </dgm:pt>
    <dgm:pt modelId="{51E72441-B414-4D93-A8B6-47BE06994355}" type="pres">
      <dgm:prSet presAssocID="{1D44E49E-0296-408F-A04B-F7AC88817A15}" presName="parentLin" presStyleCnt="0"/>
      <dgm:spPr/>
    </dgm:pt>
    <dgm:pt modelId="{EF83DBCE-69CB-406B-A153-52D67B33AF34}" type="pres">
      <dgm:prSet presAssocID="{1D44E49E-0296-408F-A04B-F7AC88817A15}" presName="parentLeftMargin" presStyleLbl="node1" presStyleIdx="1" presStyleCnt="3"/>
      <dgm:spPr/>
    </dgm:pt>
    <dgm:pt modelId="{F7B075D0-B034-432D-96C3-C166EADE7087}" type="pres">
      <dgm:prSet presAssocID="{1D44E49E-0296-408F-A04B-F7AC88817A1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0E01F29-166C-4D14-8178-9FBC67DAA38E}" type="pres">
      <dgm:prSet presAssocID="{1D44E49E-0296-408F-A04B-F7AC88817A15}" presName="negativeSpace" presStyleCnt="0"/>
      <dgm:spPr/>
    </dgm:pt>
    <dgm:pt modelId="{94B031EC-9AEB-40E7-A81A-E50B3C2F9FFC}" type="pres">
      <dgm:prSet presAssocID="{1D44E49E-0296-408F-A04B-F7AC88817A1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2F0CA05-C634-40F0-BD5A-8C535C8322BA}" srcId="{3121AE8D-1415-4D1D-9AD1-2C40FFCF5552}" destId="{D8B74EB0-318D-47A0-AE9A-0A6D512E3E50}" srcOrd="1" destOrd="0" parTransId="{55AB06C7-566D-4342-95E5-1B6312624467}" sibTransId="{5079FD75-4214-4D60-A5D6-1392A2A03273}"/>
    <dgm:cxn modelId="{821AC908-E2F7-4CB3-93DC-9824BD9917F0}" type="presOf" srcId="{D8B74EB0-318D-47A0-AE9A-0A6D512E3E50}" destId="{4F1CD9B3-F6E2-41D0-89EB-AC612960E60B}" srcOrd="0" destOrd="0" presId="urn:microsoft.com/office/officeart/2005/8/layout/list1"/>
    <dgm:cxn modelId="{34B5A91E-FBD1-4262-858D-614000604B36}" srcId="{3121AE8D-1415-4D1D-9AD1-2C40FFCF5552}" destId="{1D44E49E-0296-408F-A04B-F7AC88817A15}" srcOrd="2" destOrd="0" parTransId="{7ACAC8AC-B74F-4455-A286-E0C46BFA1CC5}" sibTransId="{6734C180-10E8-4AEB-9062-4BC576885CD2}"/>
    <dgm:cxn modelId="{D6D2162D-CB83-4F2D-9D00-B3D7B06985C3}" type="presOf" srcId="{3121AE8D-1415-4D1D-9AD1-2C40FFCF5552}" destId="{F0D3988B-D8B3-45CC-A6AA-2161E7DCCAE6}" srcOrd="0" destOrd="0" presId="urn:microsoft.com/office/officeart/2005/8/layout/list1"/>
    <dgm:cxn modelId="{A815B065-7FA5-4DBF-AD8A-FAFD45C6F085}" type="presOf" srcId="{F6D08F5B-3DCF-4EE1-A4DB-EE31C3A4202F}" destId="{364BD45D-4662-4067-9CF6-8073FA70428A}" srcOrd="1" destOrd="0" presId="urn:microsoft.com/office/officeart/2005/8/layout/list1"/>
    <dgm:cxn modelId="{AA05C46E-6A98-4185-9A7A-5940E58669A1}" type="presOf" srcId="{F6D08F5B-3DCF-4EE1-A4DB-EE31C3A4202F}" destId="{4973F21F-8FEF-4304-BC28-00FA51230DCA}" srcOrd="0" destOrd="0" presId="urn:microsoft.com/office/officeart/2005/8/layout/list1"/>
    <dgm:cxn modelId="{4275F58C-C59B-4745-A6CE-9094BA4EF825}" type="presOf" srcId="{1D44E49E-0296-408F-A04B-F7AC88817A15}" destId="{EF83DBCE-69CB-406B-A153-52D67B33AF34}" srcOrd="0" destOrd="0" presId="urn:microsoft.com/office/officeart/2005/8/layout/list1"/>
    <dgm:cxn modelId="{C292A2BA-3AF3-4D10-ADB8-02E44DDF94F2}" srcId="{3121AE8D-1415-4D1D-9AD1-2C40FFCF5552}" destId="{F6D08F5B-3DCF-4EE1-A4DB-EE31C3A4202F}" srcOrd="0" destOrd="0" parTransId="{7102916C-A3C8-4AE5-9CCB-0F880037FE50}" sibTransId="{26C0D6AF-0C81-47D1-AD8F-F5D3264341D3}"/>
    <dgm:cxn modelId="{7E2B5BD0-6D37-441B-A043-479AC2033E63}" type="presOf" srcId="{1D44E49E-0296-408F-A04B-F7AC88817A15}" destId="{F7B075D0-B034-432D-96C3-C166EADE7087}" srcOrd="1" destOrd="0" presId="urn:microsoft.com/office/officeart/2005/8/layout/list1"/>
    <dgm:cxn modelId="{3FE728D1-182F-48B2-A70D-D16F1CD477F6}" type="presOf" srcId="{D8B74EB0-318D-47A0-AE9A-0A6D512E3E50}" destId="{C03110FC-A480-4477-8C34-025854E91381}" srcOrd="1" destOrd="0" presId="urn:microsoft.com/office/officeart/2005/8/layout/list1"/>
    <dgm:cxn modelId="{6E398F6A-69BF-4324-A27B-21A57CBC8D2F}" type="presParOf" srcId="{F0D3988B-D8B3-45CC-A6AA-2161E7DCCAE6}" destId="{AA77FB83-05AC-4FB9-BCC4-C34FEF223CB7}" srcOrd="0" destOrd="0" presId="urn:microsoft.com/office/officeart/2005/8/layout/list1"/>
    <dgm:cxn modelId="{DE0AD533-263E-410A-B81F-6B020E593E00}" type="presParOf" srcId="{AA77FB83-05AC-4FB9-BCC4-C34FEF223CB7}" destId="{4973F21F-8FEF-4304-BC28-00FA51230DCA}" srcOrd="0" destOrd="0" presId="urn:microsoft.com/office/officeart/2005/8/layout/list1"/>
    <dgm:cxn modelId="{9ACD8BDE-A202-4D73-8DB4-048F26778107}" type="presParOf" srcId="{AA77FB83-05AC-4FB9-BCC4-C34FEF223CB7}" destId="{364BD45D-4662-4067-9CF6-8073FA70428A}" srcOrd="1" destOrd="0" presId="urn:microsoft.com/office/officeart/2005/8/layout/list1"/>
    <dgm:cxn modelId="{BA91B1D0-5A26-4F90-85FD-A683803416B3}" type="presParOf" srcId="{F0D3988B-D8B3-45CC-A6AA-2161E7DCCAE6}" destId="{16891376-EA8E-44BD-9DB3-13E975FA8D6D}" srcOrd="1" destOrd="0" presId="urn:microsoft.com/office/officeart/2005/8/layout/list1"/>
    <dgm:cxn modelId="{4CD117BF-6A26-47D1-926F-90679A5CED93}" type="presParOf" srcId="{F0D3988B-D8B3-45CC-A6AA-2161E7DCCAE6}" destId="{266E5A20-F1FD-4F50-8456-A62E9D633CFC}" srcOrd="2" destOrd="0" presId="urn:microsoft.com/office/officeart/2005/8/layout/list1"/>
    <dgm:cxn modelId="{7346358C-A717-4A60-AE80-D094DEDB9664}" type="presParOf" srcId="{F0D3988B-D8B3-45CC-A6AA-2161E7DCCAE6}" destId="{6E060B37-34FF-49A4-A399-47D8FC2213E7}" srcOrd="3" destOrd="0" presId="urn:microsoft.com/office/officeart/2005/8/layout/list1"/>
    <dgm:cxn modelId="{30085CA9-FB15-4019-898A-3461B71D52DB}" type="presParOf" srcId="{F0D3988B-D8B3-45CC-A6AA-2161E7DCCAE6}" destId="{ACF6FC7E-8DF6-42EE-82E0-784BFED8CEDF}" srcOrd="4" destOrd="0" presId="urn:microsoft.com/office/officeart/2005/8/layout/list1"/>
    <dgm:cxn modelId="{7E31B8C3-DDE5-44D2-B1E2-339DFEE266BB}" type="presParOf" srcId="{ACF6FC7E-8DF6-42EE-82E0-784BFED8CEDF}" destId="{4F1CD9B3-F6E2-41D0-89EB-AC612960E60B}" srcOrd="0" destOrd="0" presId="urn:microsoft.com/office/officeart/2005/8/layout/list1"/>
    <dgm:cxn modelId="{CB7C9A97-B22E-487C-AEE2-E52C6319318B}" type="presParOf" srcId="{ACF6FC7E-8DF6-42EE-82E0-784BFED8CEDF}" destId="{C03110FC-A480-4477-8C34-025854E91381}" srcOrd="1" destOrd="0" presId="urn:microsoft.com/office/officeart/2005/8/layout/list1"/>
    <dgm:cxn modelId="{90BDD9DD-8CF0-41B3-B174-348C4FCEEC0D}" type="presParOf" srcId="{F0D3988B-D8B3-45CC-A6AA-2161E7DCCAE6}" destId="{BCFB18A1-2529-44F6-84B6-9918605CF24C}" srcOrd="5" destOrd="0" presId="urn:microsoft.com/office/officeart/2005/8/layout/list1"/>
    <dgm:cxn modelId="{33A4AA68-198E-474A-9011-3D84230D7594}" type="presParOf" srcId="{F0D3988B-D8B3-45CC-A6AA-2161E7DCCAE6}" destId="{4864463D-6634-49DE-9677-609CE2A29DD3}" srcOrd="6" destOrd="0" presId="urn:microsoft.com/office/officeart/2005/8/layout/list1"/>
    <dgm:cxn modelId="{F67C4C2C-50E2-4CA3-BAD7-6D137E854B82}" type="presParOf" srcId="{F0D3988B-D8B3-45CC-A6AA-2161E7DCCAE6}" destId="{64D32AAF-59AA-4015-A4A1-CB3DDADAC5B8}" srcOrd="7" destOrd="0" presId="urn:microsoft.com/office/officeart/2005/8/layout/list1"/>
    <dgm:cxn modelId="{6C40C8E4-D0AD-4BE8-A721-15E13BF06413}" type="presParOf" srcId="{F0D3988B-D8B3-45CC-A6AA-2161E7DCCAE6}" destId="{51E72441-B414-4D93-A8B6-47BE06994355}" srcOrd="8" destOrd="0" presId="urn:microsoft.com/office/officeart/2005/8/layout/list1"/>
    <dgm:cxn modelId="{C2E52E02-CBFF-43E8-BF29-8E6195AA80BB}" type="presParOf" srcId="{51E72441-B414-4D93-A8B6-47BE06994355}" destId="{EF83DBCE-69CB-406B-A153-52D67B33AF34}" srcOrd="0" destOrd="0" presId="urn:microsoft.com/office/officeart/2005/8/layout/list1"/>
    <dgm:cxn modelId="{FC802055-71D8-42CE-B990-B86AD925E908}" type="presParOf" srcId="{51E72441-B414-4D93-A8B6-47BE06994355}" destId="{F7B075D0-B034-432D-96C3-C166EADE7087}" srcOrd="1" destOrd="0" presId="urn:microsoft.com/office/officeart/2005/8/layout/list1"/>
    <dgm:cxn modelId="{5468FF8C-1059-4A80-A943-2181E46A3759}" type="presParOf" srcId="{F0D3988B-D8B3-45CC-A6AA-2161E7DCCAE6}" destId="{80E01F29-166C-4D14-8178-9FBC67DAA38E}" srcOrd="9" destOrd="0" presId="urn:microsoft.com/office/officeart/2005/8/layout/list1"/>
    <dgm:cxn modelId="{8002DA87-8ECE-495A-B236-AC40C53F09F9}" type="presParOf" srcId="{F0D3988B-D8B3-45CC-A6AA-2161E7DCCAE6}" destId="{94B031EC-9AEB-40E7-A81A-E50B3C2F9F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55C814-78AA-454D-B6CD-BDF33B799D66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5FDBA2-5DB4-4AED-818D-EE5C2E17AB59}">
      <dgm:prSet custT="1"/>
      <dgm:spPr>
        <a:solidFill>
          <a:srgbClr val="01203D"/>
        </a:solidFill>
      </dgm:spPr>
      <dgm:t>
        <a:bodyPr/>
        <a:lstStyle/>
        <a:p>
          <a:r>
            <a:rPr lang="en-US" sz="1800" b="1" dirty="0"/>
            <a:t>Review Assessment</a:t>
          </a:r>
          <a:br>
            <a:rPr lang="en-US" sz="1800" b="1" dirty="0"/>
          </a:br>
          <a:r>
            <a:rPr lang="en-US" sz="1800" b="1" dirty="0"/>
            <a:t> Tool</a:t>
          </a:r>
        </a:p>
      </dgm:t>
    </dgm:pt>
    <dgm:pt modelId="{DE8DCA4C-486D-46F7-96D4-0C2665B956E4}" type="parTrans" cxnId="{BEF8A620-F07A-4FC0-A619-175819CFC456}">
      <dgm:prSet/>
      <dgm:spPr/>
      <dgm:t>
        <a:bodyPr/>
        <a:lstStyle/>
        <a:p>
          <a:endParaRPr lang="en-US"/>
        </a:p>
      </dgm:t>
    </dgm:pt>
    <dgm:pt modelId="{C44482AC-1367-4EC7-B2FF-B44D243F3EBC}" type="sibTrans" cxnId="{BEF8A620-F07A-4FC0-A619-175819CFC456}">
      <dgm:prSet/>
      <dgm:spPr/>
      <dgm:t>
        <a:bodyPr/>
        <a:lstStyle/>
        <a:p>
          <a:endParaRPr lang="en-US"/>
        </a:p>
      </dgm:t>
    </dgm:pt>
    <dgm:pt modelId="{D6CA0FC1-1DA6-4D9F-9879-5D56C8F338B5}">
      <dgm:prSet custT="1"/>
      <dgm:spPr>
        <a:solidFill>
          <a:srgbClr val="6BB5DD"/>
        </a:solidFill>
      </dgm:spPr>
      <dgm:t>
        <a:bodyPr/>
        <a:lstStyle/>
        <a:p>
          <a:r>
            <a:rPr lang="en-US" sz="1800" b="1" dirty="0"/>
            <a:t>Contact Participant for Convenient Date &amp; Time to Meet</a:t>
          </a:r>
        </a:p>
      </dgm:t>
    </dgm:pt>
    <dgm:pt modelId="{B328AD3B-A68F-48A1-B0C2-F8ABB8E5E6A1}" type="parTrans" cxnId="{812502E8-B68F-4F5D-BC9C-30BE56FFFBCB}">
      <dgm:prSet/>
      <dgm:spPr/>
      <dgm:t>
        <a:bodyPr/>
        <a:lstStyle/>
        <a:p>
          <a:endParaRPr lang="en-US"/>
        </a:p>
      </dgm:t>
    </dgm:pt>
    <dgm:pt modelId="{9ED28919-33C6-4BFC-A42E-C731AD50EB76}" type="sibTrans" cxnId="{812502E8-B68F-4F5D-BC9C-30BE56FFFBCB}">
      <dgm:prSet/>
      <dgm:spPr/>
      <dgm:t>
        <a:bodyPr/>
        <a:lstStyle/>
        <a:p>
          <a:endParaRPr lang="en-US"/>
        </a:p>
      </dgm:t>
    </dgm:pt>
    <dgm:pt modelId="{1C0312F0-D40A-43A5-8121-B7B4F855AE05}">
      <dgm:prSet custT="1"/>
      <dgm:spPr>
        <a:solidFill>
          <a:srgbClr val="ADC084"/>
        </a:solidFill>
      </dgm:spPr>
      <dgm:t>
        <a:bodyPr/>
        <a:lstStyle/>
        <a:p>
          <a:r>
            <a:rPr lang="en-US" sz="1800" b="1" dirty="0"/>
            <a:t>Coordinate Participation from any Traditional Provider for Blended Plans</a:t>
          </a:r>
        </a:p>
      </dgm:t>
    </dgm:pt>
    <dgm:pt modelId="{514CE3D2-0503-46E3-BB41-A333CA3F85DE}" type="parTrans" cxnId="{C3D089C6-9052-43B4-A7A5-9EE259B27809}">
      <dgm:prSet/>
      <dgm:spPr/>
      <dgm:t>
        <a:bodyPr/>
        <a:lstStyle/>
        <a:p>
          <a:endParaRPr lang="en-US"/>
        </a:p>
      </dgm:t>
    </dgm:pt>
    <dgm:pt modelId="{486F02CB-19AD-418D-BFA3-6FD4B4852B64}" type="sibTrans" cxnId="{C3D089C6-9052-43B4-A7A5-9EE259B27809}">
      <dgm:prSet/>
      <dgm:spPr/>
      <dgm:t>
        <a:bodyPr/>
        <a:lstStyle/>
        <a:p>
          <a:endParaRPr lang="en-US"/>
        </a:p>
      </dgm:t>
    </dgm:pt>
    <dgm:pt modelId="{655E9340-6616-4B9F-9226-6E14F9650FC0}">
      <dgm:prSet custT="1"/>
      <dgm:spPr>
        <a:solidFill>
          <a:srgbClr val="01203D"/>
        </a:solidFill>
      </dgm:spPr>
      <dgm:t>
        <a:bodyPr/>
        <a:lstStyle/>
        <a:p>
          <a:r>
            <a:rPr lang="en-US" sz="1800" b="1" dirty="0"/>
            <a:t>Schedule the PCSP Team Meeting</a:t>
          </a:r>
        </a:p>
      </dgm:t>
    </dgm:pt>
    <dgm:pt modelId="{857C36C0-EEAA-4BAF-AECE-50F4EC9F9429}" type="parTrans" cxnId="{2F71C612-2DD1-42E9-A0C8-43F6FCDC8374}">
      <dgm:prSet/>
      <dgm:spPr/>
      <dgm:t>
        <a:bodyPr/>
        <a:lstStyle/>
        <a:p>
          <a:endParaRPr lang="en-US"/>
        </a:p>
      </dgm:t>
    </dgm:pt>
    <dgm:pt modelId="{37826B72-ED78-4F6A-A138-49F8D13BBD9B}" type="sibTrans" cxnId="{2F71C612-2DD1-42E9-A0C8-43F6FCDC8374}">
      <dgm:prSet/>
      <dgm:spPr/>
      <dgm:t>
        <a:bodyPr/>
        <a:lstStyle/>
        <a:p>
          <a:endParaRPr lang="en-US"/>
        </a:p>
      </dgm:t>
    </dgm:pt>
    <dgm:pt modelId="{CF55D379-D695-473C-809E-75F102496B0B}">
      <dgm:prSet custT="1"/>
      <dgm:spPr>
        <a:solidFill>
          <a:srgbClr val="6BB5DD"/>
        </a:solidFill>
      </dgm:spPr>
      <dgm:t>
        <a:bodyPr/>
        <a:lstStyle/>
        <a:p>
          <a:r>
            <a:rPr lang="en-US" sz="1800" b="1" dirty="0"/>
            <a:t>Ask Participant if they have Identified Potential PDS Employees &amp; Assist with Hiring Process</a:t>
          </a:r>
        </a:p>
      </dgm:t>
    </dgm:pt>
    <dgm:pt modelId="{4CCDFDE3-1B1A-4AC6-9F2C-996F38F2DDBD}" type="parTrans" cxnId="{6D31CD7C-E271-41AE-9008-02352A0C892D}">
      <dgm:prSet/>
      <dgm:spPr/>
      <dgm:t>
        <a:bodyPr/>
        <a:lstStyle/>
        <a:p>
          <a:endParaRPr lang="en-US"/>
        </a:p>
      </dgm:t>
    </dgm:pt>
    <dgm:pt modelId="{7CF9EC26-FA7D-4E85-A170-564215205848}" type="sibTrans" cxnId="{6D31CD7C-E271-41AE-9008-02352A0C892D}">
      <dgm:prSet/>
      <dgm:spPr/>
      <dgm:t>
        <a:bodyPr/>
        <a:lstStyle/>
        <a:p>
          <a:endParaRPr lang="en-US"/>
        </a:p>
      </dgm:t>
    </dgm:pt>
    <dgm:pt modelId="{A92B480D-157A-491D-83D4-C6A58DD22E20}">
      <dgm:prSet custT="1"/>
      <dgm:spPr>
        <a:solidFill>
          <a:srgbClr val="ADC084"/>
        </a:solidFill>
      </dgm:spPr>
      <dgm:t>
        <a:bodyPr/>
        <a:lstStyle/>
        <a:p>
          <a:r>
            <a:rPr lang="en-US" sz="1800" b="1" dirty="0"/>
            <a:t>Create Emergency Back-up Plan</a:t>
          </a:r>
          <a:endParaRPr lang="en-US" sz="1600" b="1" dirty="0"/>
        </a:p>
      </dgm:t>
    </dgm:pt>
    <dgm:pt modelId="{EC7E5947-B60D-4959-8032-9BF4EFF53A35}" type="parTrans" cxnId="{E592F2A5-13C4-4476-B40E-A0D04B3E116A}">
      <dgm:prSet/>
      <dgm:spPr/>
      <dgm:t>
        <a:bodyPr/>
        <a:lstStyle/>
        <a:p>
          <a:endParaRPr lang="en-US"/>
        </a:p>
      </dgm:t>
    </dgm:pt>
    <dgm:pt modelId="{430C22D7-C426-470E-AC6C-D64291F27456}" type="sibTrans" cxnId="{E592F2A5-13C4-4476-B40E-A0D04B3E116A}">
      <dgm:prSet/>
      <dgm:spPr/>
      <dgm:t>
        <a:bodyPr/>
        <a:lstStyle/>
        <a:p>
          <a:endParaRPr lang="en-US"/>
        </a:p>
      </dgm:t>
    </dgm:pt>
    <dgm:pt modelId="{5FB8C47F-5B8F-40EF-B498-5312F256DFED}" type="pres">
      <dgm:prSet presAssocID="{FA55C814-78AA-454D-B6CD-BDF33B799D66}" presName="diagram" presStyleCnt="0">
        <dgm:presLayoutVars>
          <dgm:dir/>
          <dgm:resizeHandles val="exact"/>
        </dgm:presLayoutVars>
      </dgm:prSet>
      <dgm:spPr/>
    </dgm:pt>
    <dgm:pt modelId="{B47AAD0A-75B1-4520-AE6F-B541C398F848}" type="pres">
      <dgm:prSet presAssocID="{F65FDBA2-5DB4-4AED-818D-EE5C2E17AB59}" presName="node" presStyleLbl="node1" presStyleIdx="0" presStyleCnt="6">
        <dgm:presLayoutVars>
          <dgm:bulletEnabled val="1"/>
        </dgm:presLayoutVars>
      </dgm:prSet>
      <dgm:spPr/>
    </dgm:pt>
    <dgm:pt modelId="{849F1EC8-07C2-437F-94DF-FDF376E0A02D}" type="pres">
      <dgm:prSet presAssocID="{C44482AC-1367-4EC7-B2FF-B44D243F3EBC}" presName="sibTrans" presStyleCnt="0"/>
      <dgm:spPr/>
    </dgm:pt>
    <dgm:pt modelId="{D3083909-EE8B-4DA7-B2C1-885EEC38DDE3}" type="pres">
      <dgm:prSet presAssocID="{D6CA0FC1-1DA6-4D9F-9879-5D56C8F338B5}" presName="node" presStyleLbl="node1" presStyleIdx="1" presStyleCnt="6">
        <dgm:presLayoutVars>
          <dgm:bulletEnabled val="1"/>
        </dgm:presLayoutVars>
      </dgm:prSet>
      <dgm:spPr/>
    </dgm:pt>
    <dgm:pt modelId="{455DE43E-D3CA-46FF-B054-D967E5EBD0B6}" type="pres">
      <dgm:prSet presAssocID="{9ED28919-33C6-4BFC-A42E-C731AD50EB76}" presName="sibTrans" presStyleCnt="0"/>
      <dgm:spPr/>
    </dgm:pt>
    <dgm:pt modelId="{A2C412F6-C943-4356-9A31-D99EFC996BFA}" type="pres">
      <dgm:prSet presAssocID="{1C0312F0-D40A-43A5-8121-B7B4F855AE05}" presName="node" presStyleLbl="node1" presStyleIdx="2" presStyleCnt="6">
        <dgm:presLayoutVars>
          <dgm:bulletEnabled val="1"/>
        </dgm:presLayoutVars>
      </dgm:prSet>
      <dgm:spPr/>
    </dgm:pt>
    <dgm:pt modelId="{CFF842E9-0D41-41FB-BD30-B9F706F70121}" type="pres">
      <dgm:prSet presAssocID="{486F02CB-19AD-418D-BFA3-6FD4B4852B64}" presName="sibTrans" presStyleCnt="0"/>
      <dgm:spPr/>
    </dgm:pt>
    <dgm:pt modelId="{789666DF-987A-4067-8099-9F3C34F544A5}" type="pres">
      <dgm:prSet presAssocID="{655E9340-6616-4B9F-9226-6E14F9650FC0}" presName="node" presStyleLbl="node1" presStyleIdx="3" presStyleCnt="6">
        <dgm:presLayoutVars>
          <dgm:bulletEnabled val="1"/>
        </dgm:presLayoutVars>
      </dgm:prSet>
      <dgm:spPr/>
    </dgm:pt>
    <dgm:pt modelId="{978EC7DF-9973-44CE-B3A8-7D302A4C1812}" type="pres">
      <dgm:prSet presAssocID="{37826B72-ED78-4F6A-A138-49F8D13BBD9B}" presName="sibTrans" presStyleCnt="0"/>
      <dgm:spPr/>
    </dgm:pt>
    <dgm:pt modelId="{32BC2A06-5E12-45B8-8AD9-F98269FD56EA}" type="pres">
      <dgm:prSet presAssocID="{CF55D379-D695-473C-809E-75F102496B0B}" presName="node" presStyleLbl="node1" presStyleIdx="4" presStyleCnt="6">
        <dgm:presLayoutVars>
          <dgm:bulletEnabled val="1"/>
        </dgm:presLayoutVars>
      </dgm:prSet>
      <dgm:spPr/>
    </dgm:pt>
    <dgm:pt modelId="{DAA8F758-426F-409B-8935-B180CA278355}" type="pres">
      <dgm:prSet presAssocID="{7CF9EC26-FA7D-4E85-A170-564215205848}" presName="sibTrans" presStyleCnt="0"/>
      <dgm:spPr/>
    </dgm:pt>
    <dgm:pt modelId="{87936E05-8F18-4F23-82DB-EA69D825927C}" type="pres">
      <dgm:prSet presAssocID="{A92B480D-157A-491D-83D4-C6A58DD22E20}" presName="node" presStyleLbl="node1" presStyleIdx="5" presStyleCnt="6">
        <dgm:presLayoutVars>
          <dgm:bulletEnabled val="1"/>
        </dgm:presLayoutVars>
      </dgm:prSet>
      <dgm:spPr/>
    </dgm:pt>
  </dgm:ptLst>
  <dgm:cxnLst>
    <dgm:cxn modelId="{2F71C612-2DD1-42E9-A0C8-43F6FCDC8374}" srcId="{FA55C814-78AA-454D-B6CD-BDF33B799D66}" destId="{655E9340-6616-4B9F-9226-6E14F9650FC0}" srcOrd="3" destOrd="0" parTransId="{857C36C0-EEAA-4BAF-AECE-50F4EC9F9429}" sibTransId="{37826B72-ED78-4F6A-A138-49F8D13BBD9B}"/>
    <dgm:cxn modelId="{91009C15-F64A-4BFB-9B08-5D4740AE2798}" type="presOf" srcId="{D6CA0FC1-1DA6-4D9F-9879-5D56C8F338B5}" destId="{D3083909-EE8B-4DA7-B2C1-885EEC38DDE3}" srcOrd="0" destOrd="0" presId="urn:microsoft.com/office/officeart/2005/8/layout/default"/>
    <dgm:cxn modelId="{BEF8A620-F07A-4FC0-A619-175819CFC456}" srcId="{FA55C814-78AA-454D-B6CD-BDF33B799D66}" destId="{F65FDBA2-5DB4-4AED-818D-EE5C2E17AB59}" srcOrd="0" destOrd="0" parTransId="{DE8DCA4C-486D-46F7-96D4-0C2665B956E4}" sibTransId="{C44482AC-1367-4EC7-B2FF-B44D243F3EBC}"/>
    <dgm:cxn modelId="{2287B445-BEC1-4092-83F5-91E16A528F4D}" type="presOf" srcId="{CF55D379-D695-473C-809E-75F102496B0B}" destId="{32BC2A06-5E12-45B8-8AD9-F98269FD56EA}" srcOrd="0" destOrd="0" presId="urn:microsoft.com/office/officeart/2005/8/layout/default"/>
    <dgm:cxn modelId="{F8806E4A-0B4B-4BD0-BCE9-FEF8C5BC3EBC}" type="presOf" srcId="{F65FDBA2-5DB4-4AED-818D-EE5C2E17AB59}" destId="{B47AAD0A-75B1-4520-AE6F-B541C398F848}" srcOrd="0" destOrd="0" presId="urn:microsoft.com/office/officeart/2005/8/layout/default"/>
    <dgm:cxn modelId="{39FF1050-9608-4781-94A7-A3E88BCD3328}" type="presOf" srcId="{FA55C814-78AA-454D-B6CD-BDF33B799D66}" destId="{5FB8C47F-5B8F-40EF-B498-5312F256DFED}" srcOrd="0" destOrd="0" presId="urn:microsoft.com/office/officeart/2005/8/layout/default"/>
    <dgm:cxn modelId="{6D31CD7C-E271-41AE-9008-02352A0C892D}" srcId="{FA55C814-78AA-454D-B6CD-BDF33B799D66}" destId="{CF55D379-D695-473C-809E-75F102496B0B}" srcOrd="4" destOrd="0" parTransId="{4CCDFDE3-1B1A-4AC6-9F2C-996F38F2DDBD}" sibTransId="{7CF9EC26-FA7D-4E85-A170-564215205848}"/>
    <dgm:cxn modelId="{E592F2A5-13C4-4476-B40E-A0D04B3E116A}" srcId="{FA55C814-78AA-454D-B6CD-BDF33B799D66}" destId="{A92B480D-157A-491D-83D4-C6A58DD22E20}" srcOrd="5" destOrd="0" parTransId="{EC7E5947-B60D-4959-8032-9BF4EFF53A35}" sibTransId="{430C22D7-C426-470E-AC6C-D64291F27456}"/>
    <dgm:cxn modelId="{C3D089C6-9052-43B4-A7A5-9EE259B27809}" srcId="{FA55C814-78AA-454D-B6CD-BDF33B799D66}" destId="{1C0312F0-D40A-43A5-8121-B7B4F855AE05}" srcOrd="2" destOrd="0" parTransId="{514CE3D2-0503-46E3-BB41-A333CA3F85DE}" sibTransId="{486F02CB-19AD-418D-BFA3-6FD4B4852B64}"/>
    <dgm:cxn modelId="{AA4F4AD0-5197-48FA-8AF1-1440AA87EFD9}" type="presOf" srcId="{1C0312F0-D40A-43A5-8121-B7B4F855AE05}" destId="{A2C412F6-C943-4356-9A31-D99EFC996BFA}" srcOrd="0" destOrd="0" presId="urn:microsoft.com/office/officeart/2005/8/layout/default"/>
    <dgm:cxn modelId="{E9F6F2E0-C589-408B-B3A1-5232143AC41F}" type="presOf" srcId="{655E9340-6616-4B9F-9226-6E14F9650FC0}" destId="{789666DF-987A-4067-8099-9F3C34F544A5}" srcOrd="0" destOrd="0" presId="urn:microsoft.com/office/officeart/2005/8/layout/default"/>
    <dgm:cxn modelId="{812502E8-B68F-4F5D-BC9C-30BE56FFFBCB}" srcId="{FA55C814-78AA-454D-B6CD-BDF33B799D66}" destId="{D6CA0FC1-1DA6-4D9F-9879-5D56C8F338B5}" srcOrd="1" destOrd="0" parTransId="{B328AD3B-A68F-48A1-B0C2-F8ABB8E5E6A1}" sibTransId="{9ED28919-33C6-4BFC-A42E-C731AD50EB76}"/>
    <dgm:cxn modelId="{703016F4-7B36-4AF5-B4AF-0FB088FF487E}" type="presOf" srcId="{A92B480D-157A-491D-83D4-C6A58DD22E20}" destId="{87936E05-8F18-4F23-82DB-EA69D825927C}" srcOrd="0" destOrd="0" presId="urn:microsoft.com/office/officeart/2005/8/layout/default"/>
    <dgm:cxn modelId="{90B7565B-9CC2-4D1A-926B-C59948F3903E}" type="presParOf" srcId="{5FB8C47F-5B8F-40EF-B498-5312F256DFED}" destId="{B47AAD0A-75B1-4520-AE6F-B541C398F848}" srcOrd="0" destOrd="0" presId="urn:microsoft.com/office/officeart/2005/8/layout/default"/>
    <dgm:cxn modelId="{C2C74BDD-799B-4455-8529-2D050698122C}" type="presParOf" srcId="{5FB8C47F-5B8F-40EF-B498-5312F256DFED}" destId="{849F1EC8-07C2-437F-94DF-FDF376E0A02D}" srcOrd="1" destOrd="0" presId="urn:microsoft.com/office/officeart/2005/8/layout/default"/>
    <dgm:cxn modelId="{96129E11-12C6-46CF-AE50-5C9F60CAB877}" type="presParOf" srcId="{5FB8C47F-5B8F-40EF-B498-5312F256DFED}" destId="{D3083909-EE8B-4DA7-B2C1-885EEC38DDE3}" srcOrd="2" destOrd="0" presId="urn:microsoft.com/office/officeart/2005/8/layout/default"/>
    <dgm:cxn modelId="{AD3F8600-EE44-4EF5-949B-2F375CFB7997}" type="presParOf" srcId="{5FB8C47F-5B8F-40EF-B498-5312F256DFED}" destId="{455DE43E-D3CA-46FF-B054-D967E5EBD0B6}" srcOrd="3" destOrd="0" presId="urn:microsoft.com/office/officeart/2005/8/layout/default"/>
    <dgm:cxn modelId="{807C43B0-EE9D-4123-B4C9-25008707AA9C}" type="presParOf" srcId="{5FB8C47F-5B8F-40EF-B498-5312F256DFED}" destId="{A2C412F6-C943-4356-9A31-D99EFC996BFA}" srcOrd="4" destOrd="0" presId="urn:microsoft.com/office/officeart/2005/8/layout/default"/>
    <dgm:cxn modelId="{E39155A3-778B-4830-BCF2-4459D53E3229}" type="presParOf" srcId="{5FB8C47F-5B8F-40EF-B498-5312F256DFED}" destId="{CFF842E9-0D41-41FB-BD30-B9F706F70121}" srcOrd="5" destOrd="0" presId="urn:microsoft.com/office/officeart/2005/8/layout/default"/>
    <dgm:cxn modelId="{EE41CD3E-9661-4976-A9AD-14FA43BCA17A}" type="presParOf" srcId="{5FB8C47F-5B8F-40EF-B498-5312F256DFED}" destId="{789666DF-987A-4067-8099-9F3C34F544A5}" srcOrd="6" destOrd="0" presId="urn:microsoft.com/office/officeart/2005/8/layout/default"/>
    <dgm:cxn modelId="{01EB60CD-7F06-473A-BF33-6EF0B65C8F58}" type="presParOf" srcId="{5FB8C47F-5B8F-40EF-B498-5312F256DFED}" destId="{978EC7DF-9973-44CE-B3A8-7D302A4C1812}" srcOrd="7" destOrd="0" presId="urn:microsoft.com/office/officeart/2005/8/layout/default"/>
    <dgm:cxn modelId="{D47BA17F-CE8C-4785-97AF-8A2CB6B99B61}" type="presParOf" srcId="{5FB8C47F-5B8F-40EF-B498-5312F256DFED}" destId="{32BC2A06-5E12-45B8-8AD9-F98269FD56EA}" srcOrd="8" destOrd="0" presId="urn:microsoft.com/office/officeart/2005/8/layout/default"/>
    <dgm:cxn modelId="{3BED6FC5-6EC8-42DE-B3FF-BA3CBC1777DA}" type="presParOf" srcId="{5FB8C47F-5B8F-40EF-B498-5312F256DFED}" destId="{DAA8F758-426F-409B-8935-B180CA278355}" srcOrd="9" destOrd="0" presId="urn:microsoft.com/office/officeart/2005/8/layout/default"/>
    <dgm:cxn modelId="{71047A90-3C0A-4E42-BE77-9EF7D502803F}" type="presParOf" srcId="{5FB8C47F-5B8F-40EF-B498-5312F256DFED}" destId="{87936E05-8F18-4F23-82DB-EA69D825927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19518F-DDE9-4171-9165-DDD0CB72E444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CFD28D-1CC2-4240-8F41-31E572227DB4}">
      <dgm:prSet custT="1"/>
      <dgm:spPr/>
      <dgm:t>
        <a:bodyPr/>
        <a:lstStyle/>
        <a:p>
          <a:r>
            <a:rPr lang="en-US" sz="1400" b="1" dirty="0"/>
            <a:t>Monthly</a:t>
          </a:r>
          <a:br>
            <a:rPr lang="en-US" sz="1400" dirty="0"/>
          </a:br>
          <a:r>
            <a:rPr lang="en-US" sz="1400" dirty="0"/>
            <a:t> Face-to-Face or Telehealth</a:t>
          </a:r>
        </a:p>
      </dgm:t>
    </dgm:pt>
    <dgm:pt modelId="{2C28F830-7D51-4926-98E6-CD223C8410D2}" type="parTrans" cxnId="{FF388860-64DD-4EAA-9E6E-79A7062962ED}">
      <dgm:prSet/>
      <dgm:spPr/>
      <dgm:t>
        <a:bodyPr/>
        <a:lstStyle/>
        <a:p>
          <a:endParaRPr lang="en-US"/>
        </a:p>
      </dgm:t>
    </dgm:pt>
    <dgm:pt modelId="{24316128-3E26-4C78-AF16-36E2B87F5069}" type="sibTrans" cxnId="{FF388860-64DD-4EAA-9E6E-79A7062962ED}">
      <dgm:prSet/>
      <dgm:spPr/>
      <dgm:t>
        <a:bodyPr/>
        <a:lstStyle/>
        <a:p>
          <a:endParaRPr lang="en-US"/>
        </a:p>
      </dgm:t>
    </dgm:pt>
    <dgm:pt modelId="{C6AF5993-B733-4B08-A675-9530880552B7}">
      <dgm:prSet custT="1"/>
      <dgm:spPr/>
      <dgm:t>
        <a:bodyPr/>
        <a:lstStyle/>
        <a:p>
          <a:r>
            <a:rPr lang="en-US" sz="1400" b="0" dirty="0"/>
            <a:t>Include Input from Authorized &amp; PDS Rep., Traditional Providers, Guardian &amp; Natural Supports</a:t>
          </a:r>
        </a:p>
      </dgm:t>
    </dgm:pt>
    <dgm:pt modelId="{6792B7D4-600F-4EBD-BE3A-E12CB949141B}" type="parTrans" cxnId="{93D37D01-78E9-4EE3-BE47-6CDD9F29F776}">
      <dgm:prSet/>
      <dgm:spPr/>
      <dgm:t>
        <a:bodyPr/>
        <a:lstStyle/>
        <a:p>
          <a:endParaRPr lang="en-US"/>
        </a:p>
      </dgm:t>
    </dgm:pt>
    <dgm:pt modelId="{54567BFA-36B6-43C4-ABDA-96E1A1A798EE}" type="sibTrans" cxnId="{93D37D01-78E9-4EE3-BE47-6CDD9F29F776}">
      <dgm:prSet/>
      <dgm:spPr/>
      <dgm:t>
        <a:bodyPr/>
        <a:lstStyle/>
        <a:p>
          <a:endParaRPr lang="en-US"/>
        </a:p>
      </dgm:t>
    </dgm:pt>
    <dgm:pt modelId="{DB2FB837-607B-453E-853D-E60A72672E7E}">
      <dgm:prSet custT="1"/>
      <dgm:spPr/>
      <dgm:t>
        <a:bodyPr/>
        <a:lstStyle/>
        <a:p>
          <a:r>
            <a:rPr lang="en-US" sz="1400" b="1" dirty="0"/>
            <a:t>At Least Once Every 3 Months</a:t>
          </a:r>
        </a:p>
        <a:p>
          <a:r>
            <a:rPr lang="en-US" sz="1400" dirty="0"/>
            <a:t>At Participant’s Residence</a:t>
          </a:r>
        </a:p>
      </dgm:t>
    </dgm:pt>
    <dgm:pt modelId="{91C39899-C127-4B8B-A109-CD0D5100904D}" type="parTrans" cxnId="{8D7EBEA6-4FBC-4C51-BCEF-9BB09F44E578}">
      <dgm:prSet/>
      <dgm:spPr/>
      <dgm:t>
        <a:bodyPr/>
        <a:lstStyle/>
        <a:p>
          <a:endParaRPr lang="en-US"/>
        </a:p>
      </dgm:t>
    </dgm:pt>
    <dgm:pt modelId="{8F204AAC-7F3E-4FB0-BE91-4614FD540025}" type="sibTrans" cxnId="{8D7EBEA6-4FBC-4C51-BCEF-9BB09F44E578}">
      <dgm:prSet/>
      <dgm:spPr/>
      <dgm:t>
        <a:bodyPr/>
        <a:lstStyle/>
        <a:p>
          <a:endParaRPr lang="en-US"/>
        </a:p>
      </dgm:t>
    </dgm:pt>
    <dgm:pt modelId="{84D424F3-0FF5-4A16-8E40-311152272B9C}" type="pres">
      <dgm:prSet presAssocID="{4519518F-DDE9-4171-9165-DDD0CB72E444}" presName="Name0" presStyleCnt="0">
        <dgm:presLayoutVars>
          <dgm:dir/>
          <dgm:resizeHandles val="exact"/>
        </dgm:presLayoutVars>
      </dgm:prSet>
      <dgm:spPr/>
    </dgm:pt>
    <dgm:pt modelId="{06FA2E98-64B6-4D27-92A7-1BB747D83FD0}" type="pres">
      <dgm:prSet presAssocID="{4519518F-DDE9-4171-9165-DDD0CB72E444}" presName="arrow" presStyleLbl="bgShp" presStyleIdx="0" presStyleCnt="1"/>
      <dgm:spPr>
        <a:solidFill>
          <a:schemeClr val="tx2"/>
        </a:solidFill>
      </dgm:spPr>
    </dgm:pt>
    <dgm:pt modelId="{9D53E39C-C0F7-45D9-91D2-B4E807B8CFD3}" type="pres">
      <dgm:prSet presAssocID="{4519518F-DDE9-4171-9165-DDD0CB72E444}" presName="points" presStyleCnt="0"/>
      <dgm:spPr/>
    </dgm:pt>
    <dgm:pt modelId="{5B873E44-AC76-4DF2-82C2-8CBAC28F4B61}" type="pres">
      <dgm:prSet presAssocID="{F2CFD28D-1CC2-4240-8F41-31E572227DB4}" presName="compositeA" presStyleCnt="0"/>
      <dgm:spPr/>
    </dgm:pt>
    <dgm:pt modelId="{96C2B504-C30F-499B-90B8-3568F428957D}" type="pres">
      <dgm:prSet presAssocID="{F2CFD28D-1CC2-4240-8F41-31E572227DB4}" presName="textA" presStyleLbl="revTx" presStyleIdx="0" presStyleCnt="3">
        <dgm:presLayoutVars>
          <dgm:bulletEnabled val="1"/>
        </dgm:presLayoutVars>
      </dgm:prSet>
      <dgm:spPr/>
    </dgm:pt>
    <dgm:pt modelId="{AB485F91-06D8-4D13-A829-2512E8559844}" type="pres">
      <dgm:prSet presAssocID="{F2CFD28D-1CC2-4240-8F41-31E572227DB4}" presName="circleA" presStyleLbl="node1" presStyleIdx="0" presStyleCnt="3"/>
      <dgm:spPr>
        <a:solidFill>
          <a:schemeClr val="accent3">
            <a:lumMod val="75000"/>
          </a:schemeClr>
        </a:solidFill>
      </dgm:spPr>
    </dgm:pt>
    <dgm:pt modelId="{D4E9D128-F6F3-4625-9436-A3DCB27F6011}" type="pres">
      <dgm:prSet presAssocID="{F2CFD28D-1CC2-4240-8F41-31E572227DB4}" presName="spaceA" presStyleCnt="0"/>
      <dgm:spPr/>
    </dgm:pt>
    <dgm:pt modelId="{DD980F1E-ED84-488E-A249-1F3D0ADC7333}" type="pres">
      <dgm:prSet presAssocID="{24316128-3E26-4C78-AF16-36E2B87F5069}" presName="space" presStyleCnt="0"/>
      <dgm:spPr/>
    </dgm:pt>
    <dgm:pt modelId="{74A1A1B2-D15A-4AD0-AE82-2C570771DEF4}" type="pres">
      <dgm:prSet presAssocID="{C6AF5993-B733-4B08-A675-9530880552B7}" presName="compositeB" presStyleCnt="0"/>
      <dgm:spPr/>
    </dgm:pt>
    <dgm:pt modelId="{C51F6DEA-32BC-4828-A9CD-6ADCC5B1022B}" type="pres">
      <dgm:prSet presAssocID="{C6AF5993-B733-4B08-A675-9530880552B7}" presName="textB" presStyleLbl="revTx" presStyleIdx="1" presStyleCnt="3">
        <dgm:presLayoutVars>
          <dgm:bulletEnabled val="1"/>
        </dgm:presLayoutVars>
      </dgm:prSet>
      <dgm:spPr/>
    </dgm:pt>
    <dgm:pt modelId="{E130E6EC-DAD6-4194-8A53-5CA754A1AC95}" type="pres">
      <dgm:prSet presAssocID="{C6AF5993-B733-4B08-A675-9530880552B7}" presName="circleB" presStyleLbl="node1" presStyleIdx="1" presStyleCnt="3" custLinFactNeighborX="1591" custLinFactNeighborY="1001"/>
      <dgm:spPr>
        <a:solidFill>
          <a:schemeClr val="accent3">
            <a:lumMod val="75000"/>
          </a:schemeClr>
        </a:solidFill>
      </dgm:spPr>
    </dgm:pt>
    <dgm:pt modelId="{71B89E30-BA88-45DB-B893-15496240285B}" type="pres">
      <dgm:prSet presAssocID="{C6AF5993-B733-4B08-A675-9530880552B7}" presName="spaceB" presStyleCnt="0"/>
      <dgm:spPr/>
    </dgm:pt>
    <dgm:pt modelId="{E92929C5-5DEC-4142-ADE6-63B289CB8766}" type="pres">
      <dgm:prSet presAssocID="{54567BFA-36B6-43C4-ABDA-96E1A1A798EE}" presName="space" presStyleCnt="0"/>
      <dgm:spPr/>
    </dgm:pt>
    <dgm:pt modelId="{82E49A4E-FC73-4E60-AFC7-902476AFFF9F}" type="pres">
      <dgm:prSet presAssocID="{DB2FB837-607B-453E-853D-E60A72672E7E}" presName="compositeA" presStyleCnt="0"/>
      <dgm:spPr/>
    </dgm:pt>
    <dgm:pt modelId="{B7F92F16-EAB1-45AF-A078-65574421D7E7}" type="pres">
      <dgm:prSet presAssocID="{DB2FB837-607B-453E-853D-E60A72672E7E}" presName="textA" presStyleLbl="revTx" presStyleIdx="2" presStyleCnt="3" custScaleX="86659">
        <dgm:presLayoutVars>
          <dgm:bulletEnabled val="1"/>
        </dgm:presLayoutVars>
      </dgm:prSet>
      <dgm:spPr/>
    </dgm:pt>
    <dgm:pt modelId="{BCC7CEBE-236A-410D-8D43-1AF96024BA0A}" type="pres">
      <dgm:prSet presAssocID="{DB2FB837-607B-453E-853D-E60A72672E7E}" presName="circleA" presStyleLbl="node1" presStyleIdx="2" presStyleCnt="3"/>
      <dgm:spPr>
        <a:solidFill>
          <a:schemeClr val="accent3">
            <a:lumMod val="75000"/>
          </a:schemeClr>
        </a:solidFill>
      </dgm:spPr>
    </dgm:pt>
    <dgm:pt modelId="{D458E866-D2BA-4E03-A049-1DFECB0080D4}" type="pres">
      <dgm:prSet presAssocID="{DB2FB837-607B-453E-853D-E60A72672E7E}" presName="spaceA" presStyleCnt="0"/>
      <dgm:spPr/>
    </dgm:pt>
  </dgm:ptLst>
  <dgm:cxnLst>
    <dgm:cxn modelId="{93D37D01-78E9-4EE3-BE47-6CDD9F29F776}" srcId="{4519518F-DDE9-4171-9165-DDD0CB72E444}" destId="{C6AF5993-B733-4B08-A675-9530880552B7}" srcOrd="1" destOrd="0" parTransId="{6792B7D4-600F-4EBD-BE3A-E12CB949141B}" sibTransId="{54567BFA-36B6-43C4-ABDA-96E1A1A798EE}"/>
    <dgm:cxn modelId="{2A93AB1E-431B-47CF-B458-1173E12148A6}" type="presOf" srcId="{4519518F-DDE9-4171-9165-DDD0CB72E444}" destId="{84D424F3-0FF5-4A16-8E40-311152272B9C}" srcOrd="0" destOrd="0" presId="urn:microsoft.com/office/officeart/2005/8/layout/hProcess11"/>
    <dgm:cxn modelId="{FF388860-64DD-4EAA-9E6E-79A7062962ED}" srcId="{4519518F-DDE9-4171-9165-DDD0CB72E444}" destId="{F2CFD28D-1CC2-4240-8F41-31E572227DB4}" srcOrd="0" destOrd="0" parTransId="{2C28F830-7D51-4926-98E6-CD223C8410D2}" sibTransId="{24316128-3E26-4C78-AF16-36E2B87F5069}"/>
    <dgm:cxn modelId="{F3590C7A-41BB-4101-82D5-3002E48EEC28}" type="presOf" srcId="{DB2FB837-607B-453E-853D-E60A72672E7E}" destId="{B7F92F16-EAB1-45AF-A078-65574421D7E7}" srcOrd="0" destOrd="0" presId="urn:microsoft.com/office/officeart/2005/8/layout/hProcess11"/>
    <dgm:cxn modelId="{40DE828A-F235-49F4-98DD-82263288DC9C}" type="presOf" srcId="{C6AF5993-B733-4B08-A675-9530880552B7}" destId="{C51F6DEA-32BC-4828-A9CD-6ADCC5B1022B}" srcOrd="0" destOrd="0" presId="urn:microsoft.com/office/officeart/2005/8/layout/hProcess11"/>
    <dgm:cxn modelId="{8D7EBEA6-4FBC-4C51-BCEF-9BB09F44E578}" srcId="{4519518F-DDE9-4171-9165-DDD0CB72E444}" destId="{DB2FB837-607B-453E-853D-E60A72672E7E}" srcOrd="2" destOrd="0" parTransId="{91C39899-C127-4B8B-A109-CD0D5100904D}" sibTransId="{8F204AAC-7F3E-4FB0-BE91-4614FD540025}"/>
    <dgm:cxn modelId="{D3E2F3DE-DD29-4C66-AB79-68194A49FB93}" type="presOf" srcId="{F2CFD28D-1CC2-4240-8F41-31E572227DB4}" destId="{96C2B504-C30F-499B-90B8-3568F428957D}" srcOrd="0" destOrd="0" presId="urn:microsoft.com/office/officeart/2005/8/layout/hProcess11"/>
    <dgm:cxn modelId="{C050253A-6767-443D-9FDB-6C1A5839A230}" type="presParOf" srcId="{84D424F3-0FF5-4A16-8E40-311152272B9C}" destId="{06FA2E98-64B6-4D27-92A7-1BB747D83FD0}" srcOrd="0" destOrd="0" presId="urn:microsoft.com/office/officeart/2005/8/layout/hProcess11"/>
    <dgm:cxn modelId="{7DE9C5E2-5C3A-43B4-8FC0-C402D6FAF271}" type="presParOf" srcId="{84D424F3-0FF5-4A16-8E40-311152272B9C}" destId="{9D53E39C-C0F7-45D9-91D2-B4E807B8CFD3}" srcOrd="1" destOrd="0" presId="urn:microsoft.com/office/officeart/2005/8/layout/hProcess11"/>
    <dgm:cxn modelId="{6ECE6431-211F-45C9-97D8-56DC0AEE0375}" type="presParOf" srcId="{9D53E39C-C0F7-45D9-91D2-B4E807B8CFD3}" destId="{5B873E44-AC76-4DF2-82C2-8CBAC28F4B61}" srcOrd="0" destOrd="0" presId="urn:microsoft.com/office/officeart/2005/8/layout/hProcess11"/>
    <dgm:cxn modelId="{485BECD2-BAB5-4583-84D3-DC9320733FFA}" type="presParOf" srcId="{5B873E44-AC76-4DF2-82C2-8CBAC28F4B61}" destId="{96C2B504-C30F-499B-90B8-3568F428957D}" srcOrd="0" destOrd="0" presId="urn:microsoft.com/office/officeart/2005/8/layout/hProcess11"/>
    <dgm:cxn modelId="{D66C78FB-229D-4F65-83F3-41E67E4C9FAC}" type="presParOf" srcId="{5B873E44-AC76-4DF2-82C2-8CBAC28F4B61}" destId="{AB485F91-06D8-4D13-A829-2512E8559844}" srcOrd="1" destOrd="0" presId="urn:microsoft.com/office/officeart/2005/8/layout/hProcess11"/>
    <dgm:cxn modelId="{47646BE0-9DBF-4A39-A9AE-615611418C5F}" type="presParOf" srcId="{5B873E44-AC76-4DF2-82C2-8CBAC28F4B61}" destId="{D4E9D128-F6F3-4625-9436-A3DCB27F6011}" srcOrd="2" destOrd="0" presId="urn:microsoft.com/office/officeart/2005/8/layout/hProcess11"/>
    <dgm:cxn modelId="{6EE76E60-8D9F-45D1-98DA-801D3B535069}" type="presParOf" srcId="{9D53E39C-C0F7-45D9-91D2-B4E807B8CFD3}" destId="{DD980F1E-ED84-488E-A249-1F3D0ADC7333}" srcOrd="1" destOrd="0" presId="urn:microsoft.com/office/officeart/2005/8/layout/hProcess11"/>
    <dgm:cxn modelId="{F618FEC1-7498-4467-BA44-D81687020F7E}" type="presParOf" srcId="{9D53E39C-C0F7-45D9-91D2-B4E807B8CFD3}" destId="{74A1A1B2-D15A-4AD0-AE82-2C570771DEF4}" srcOrd="2" destOrd="0" presId="urn:microsoft.com/office/officeart/2005/8/layout/hProcess11"/>
    <dgm:cxn modelId="{659A4609-05F8-4F84-AD21-AAAFFDA2110D}" type="presParOf" srcId="{74A1A1B2-D15A-4AD0-AE82-2C570771DEF4}" destId="{C51F6DEA-32BC-4828-A9CD-6ADCC5B1022B}" srcOrd="0" destOrd="0" presId="urn:microsoft.com/office/officeart/2005/8/layout/hProcess11"/>
    <dgm:cxn modelId="{E0DB4A0B-8C8B-4906-8A52-199A18BF1531}" type="presParOf" srcId="{74A1A1B2-D15A-4AD0-AE82-2C570771DEF4}" destId="{E130E6EC-DAD6-4194-8A53-5CA754A1AC95}" srcOrd="1" destOrd="0" presId="urn:microsoft.com/office/officeart/2005/8/layout/hProcess11"/>
    <dgm:cxn modelId="{67590A32-68F3-45A0-BBB3-0530E53F90D8}" type="presParOf" srcId="{74A1A1B2-D15A-4AD0-AE82-2C570771DEF4}" destId="{71B89E30-BA88-45DB-B893-15496240285B}" srcOrd="2" destOrd="0" presId="urn:microsoft.com/office/officeart/2005/8/layout/hProcess11"/>
    <dgm:cxn modelId="{78E7135E-BF5E-499E-B2BC-F76758DF20A7}" type="presParOf" srcId="{9D53E39C-C0F7-45D9-91D2-B4E807B8CFD3}" destId="{E92929C5-5DEC-4142-ADE6-63B289CB8766}" srcOrd="3" destOrd="0" presId="urn:microsoft.com/office/officeart/2005/8/layout/hProcess11"/>
    <dgm:cxn modelId="{619FD9CA-248E-40A8-810D-EDEF5B1FFA8A}" type="presParOf" srcId="{9D53E39C-C0F7-45D9-91D2-B4E807B8CFD3}" destId="{82E49A4E-FC73-4E60-AFC7-902476AFFF9F}" srcOrd="4" destOrd="0" presId="urn:microsoft.com/office/officeart/2005/8/layout/hProcess11"/>
    <dgm:cxn modelId="{BC29F3E4-0491-4AF1-A7B5-4B81B33BD0F5}" type="presParOf" srcId="{82E49A4E-FC73-4E60-AFC7-902476AFFF9F}" destId="{B7F92F16-EAB1-45AF-A078-65574421D7E7}" srcOrd="0" destOrd="0" presId="urn:microsoft.com/office/officeart/2005/8/layout/hProcess11"/>
    <dgm:cxn modelId="{A18B5EB7-E9CF-403E-8C7B-FFD0C129E7FD}" type="presParOf" srcId="{82E49A4E-FC73-4E60-AFC7-902476AFFF9F}" destId="{BCC7CEBE-236A-410D-8D43-1AF96024BA0A}" srcOrd="1" destOrd="0" presId="urn:microsoft.com/office/officeart/2005/8/layout/hProcess11"/>
    <dgm:cxn modelId="{F8677418-CCC9-4537-A25D-8B7437F7D6DF}" type="presParOf" srcId="{82E49A4E-FC73-4E60-AFC7-902476AFFF9F}" destId="{D458E866-D2BA-4E03-A049-1DFECB0080D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73C25A-E669-4637-A890-0C4CB31BDC09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E2B1E1-8369-4CED-AD2F-06003B1B9B61}">
      <dgm:prSet custT="1"/>
      <dgm:spPr>
        <a:solidFill>
          <a:srgbClr val="6BB5DD"/>
        </a:solidFill>
        <a:ln>
          <a:solidFill>
            <a:srgbClr val="6BB5DD"/>
          </a:solidFill>
        </a:ln>
      </dgm:spPr>
      <dgm:t>
        <a:bodyPr/>
        <a:lstStyle/>
        <a:p>
          <a:r>
            <a:rPr lang="en-US" sz="2400" b="1" dirty="0"/>
            <a:t>Appearance &amp; Health of Participant</a:t>
          </a:r>
        </a:p>
      </dgm:t>
    </dgm:pt>
    <dgm:pt modelId="{6D312BA9-30D8-4E2F-854C-BC208D22E9A3}" type="parTrans" cxnId="{D8DB8C53-5E91-4C28-8730-FEE9904CE6EB}">
      <dgm:prSet/>
      <dgm:spPr/>
      <dgm:t>
        <a:bodyPr/>
        <a:lstStyle/>
        <a:p>
          <a:endParaRPr lang="en-US"/>
        </a:p>
      </dgm:t>
    </dgm:pt>
    <dgm:pt modelId="{DF462688-B698-47AE-AC60-41D83B8D3A48}" type="sibTrans" cxnId="{D8DB8C53-5E91-4C28-8730-FEE9904CE6EB}">
      <dgm:prSet/>
      <dgm:spPr/>
      <dgm:t>
        <a:bodyPr/>
        <a:lstStyle/>
        <a:p>
          <a:endParaRPr lang="en-US"/>
        </a:p>
      </dgm:t>
    </dgm:pt>
    <dgm:pt modelId="{D7ED07C3-330F-4B89-B89D-E5D83D8258A6}">
      <dgm:prSet custT="1"/>
      <dgm:spPr>
        <a:solidFill>
          <a:srgbClr val="ADC084"/>
        </a:solidFill>
        <a:ln>
          <a:solidFill>
            <a:srgbClr val="ADC084"/>
          </a:solidFill>
        </a:ln>
      </dgm:spPr>
      <dgm:t>
        <a:bodyPr/>
        <a:lstStyle/>
        <a:p>
          <a:r>
            <a:rPr lang="en-US" sz="2400" b="1" dirty="0"/>
            <a:t>Condition of Living Spaces</a:t>
          </a:r>
        </a:p>
      </dgm:t>
    </dgm:pt>
    <dgm:pt modelId="{D87BBFAF-9853-4E85-A464-CBA8FCF8C47D}" type="parTrans" cxnId="{439887F6-9924-470B-B248-839E42C73FA9}">
      <dgm:prSet/>
      <dgm:spPr>
        <a:ln>
          <a:solidFill>
            <a:srgbClr val="01203D"/>
          </a:solidFill>
        </a:ln>
      </dgm:spPr>
      <dgm:t>
        <a:bodyPr/>
        <a:lstStyle/>
        <a:p>
          <a:endParaRPr lang="en-US"/>
        </a:p>
      </dgm:t>
    </dgm:pt>
    <dgm:pt modelId="{ACB46CB6-C9E5-4422-B587-697DA96E4C02}" type="sibTrans" cxnId="{439887F6-9924-470B-B248-839E42C73FA9}">
      <dgm:prSet/>
      <dgm:spPr/>
      <dgm:t>
        <a:bodyPr/>
        <a:lstStyle/>
        <a:p>
          <a:endParaRPr lang="en-US"/>
        </a:p>
      </dgm:t>
    </dgm:pt>
    <dgm:pt modelId="{D3DC5D9D-DDE2-4108-8A0E-B46EB56E705F}">
      <dgm:prSet custT="1"/>
      <dgm:spPr>
        <a:solidFill>
          <a:srgbClr val="BEBB31"/>
        </a:solidFill>
        <a:ln>
          <a:solidFill>
            <a:srgbClr val="BEBB31"/>
          </a:solidFill>
        </a:ln>
      </dgm:spPr>
      <dgm:t>
        <a:bodyPr/>
        <a:lstStyle/>
        <a:p>
          <a:r>
            <a:rPr lang="en-US" sz="2400" b="1" dirty="0"/>
            <a:t>Is PDS Employee Present and Working? </a:t>
          </a:r>
        </a:p>
      </dgm:t>
    </dgm:pt>
    <dgm:pt modelId="{BB79F9F8-9525-4695-9916-99F93C1BBEE2}" type="parTrans" cxnId="{B71BC06C-CE3B-47CC-9046-B4C7CB0D107A}">
      <dgm:prSet/>
      <dgm:spPr/>
      <dgm:t>
        <a:bodyPr/>
        <a:lstStyle/>
        <a:p>
          <a:endParaRPr lang="en-US"/>
        </a:p>
      </dgm:t>
    </dgm:pt>
    <dgm:pt modelId="{90D450DC-CF8B-4E76-81E6-F1F7C907A328}" type="sibTrans" cxnId="{B71BC06C-CE3B-47CC-9046-B4C7CB0D107A}">
      <dgm:prSet/>
      <dgm:spPr/>
      <dgm:t>
        <a:bodyPr/>
        <a:lstStyle/>
        <a:p>
          <a:endParaRPr lang="en-US"/>
        </a:p>
      </dgm:t>
    </dgm:pt>
    <dgm:pt modelId="{E3C0A0E5-7427-43CD-8F89-B712B5DECB14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2400" b="1" dirty="0"/>
            <a:t>Name &amp; Relationship of ALL Persons Present</a:t>
          </a:r>
        </a:p>
      </dgm:t>
    </dgm:pt>
    <dgm:pt modelId="{15AABA5D-1859-4610-97F8-A2732BEBD9D4}" type="parTrans" cxnId="{5BAD9AE1-5B4E-4E9C-BE16-71DA10982D34}">
      <dgm:prSet/>
      <dgm:spPr/>
      <dgm:t>
        <a:bodyPr/>
        <a:lstStyle/>
        <a:p>
          <a:endParaRPr lang="en-US"/>
        </a:p>
      </dgm:t>
    </dgm:pt>
    <dgm:pt modelId="{F4A47FA7-0989-4CF7-9C5E-64DE0DB34295}" type="sibTrans" cxnId="{5BAD9AE1-5B4E-4E9C-BE16-71DA10982D34}">
      <dgm:prSet/>
      <dgm:spPr/>
      <dgm:t>
        <a:bodyPr/>
        <a:lstStyle/>
        <a:p>
          <a:endParaRPr lang="en-US"/>
        </a:p>
      </dgm:t>
    </dgm:pt>
    <dgm:pt modelId="{9E9E0F47-07C7-4F36-A52B-B89B450B1C0D}" type="pres">
      <dgm:prSet presAssocID="{6473C25A-E669-4637-A890-0C4CB31BDC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03CA42B-63E6-4F5D-ACA0-41D54A5D4EBF}" type="pres">
      <dgm:prSet presAssocID="{E3C0A0E5-7427-43CD-8F89-B712B5DECB14}" presName="hierRoot1" presStyleCnt="0">
        <dgm:presLayoutVars>
          <dgm:hierBranch val="init"/>
        </dgm:presLayoutVars>
      </dgm:prSet>
      <dgm:spPr/>
    </dgm:pt>
    <dgm:pt modelId="{C8B8200D-A8CE-46AC-BB8A-4FF19F62CE01}" type="pres">
      <dgm:prSet presAssocID="{E3C0A0E5-7427-43CD-8F89-B712B5DECB14}" presName="rootComposite1" presStyleCnt="0"/>
      <dgm:spPr/>
    </dgm:pt>
    <dgm:pt modelId="{3EDD03C5-E6E9-4667-9123-1544F027413E}" type="pres">
      <dgm:prSet presAssocID="{E3C0A0E5-7427-43CD-8F89-B712B5DECB14}" presName="rootText1" presStyleLbl="node0" presStyleIdx="0" presStyleCnt="4" custScaleY="265306">
        <dgm:presLayoutVars>
          <dgm:chPref val="3"/>
        </dgm:presLayoutVars>
      </dgm:prSet>
      <dgm:spPr/>
    </dgm:pt>
    <dgm:pt modelId="{DE78A519-CB63-46A8-ACC3-8BB111A3A961}" type="pres">
      <dgm:prSet presAssocID="{E3C0A0E5-7427-43CD-8F89-B712B5DECB14}" presName="rootConnector1" presStyleLbl="node1" presStyleIdx="0" presStyleCnt="0"/>
      <dgm:spPr/>
    </dgm:pt>
    <dgm:pt modelId="{9A890F71-8D99-477F-8EBA-937BFCE4F844}" type="pres">
      <dgm:prSet presAssocID="{E3C0A0E5-7427-43CD-8F89-B712B5DECB14}" presName="hierChild2" presStyleCnt="0"/>
      <dgm:spPr/>
    </dgm:pt>
    <dgm:pt modelId="{736B1E63-812D-40E5-A6A8-31368A9E16C1}" type="pres">
      <dgm:prSet presAssocID="{E3C0A0E5-7427-43CD-8F89-B712B5DECB14}" presName="hierChild3" presStyleCnt="0"/>
      <dgm:spPr/>
    </dgm:pt>
    <dgm:pt modelId="{DB77AD32-0280-4E47-9120-6CDFC65B9AA3}" type="pres">
      <dgm:prSet presAssocID="{F9E2B1E1-8369-4CED-AD2F-06003B1B9B61}" presName="hierRoot1" presStyleCnt="0">
        <dgm:presLayoutVars>
          <dgm:hierBranch val="init"/>
        </dgm:presLayoutVars>
      </dgm:prSet>
      <dgm:spPr/>
    </dgm:pt>
    <dgm:pt modelId="{83BEC4A8-E455-4B1C-BBDE-33C12D275875}" type="pres">
      <dgm:prSet presAssocID="{F9E2B1E1-8369-4CED-AD2F-06003B1B9B61}" presName="rootComposite1" presStyleCnt="0"/>
      <dgm:spPr/>
    </dgm:pt>
    <dgm:pt modelId="{23C38515-A0F4-44DE-9196-6B1F893CF9AA}" type="pres">
      <dgm:prSet presAssocID="{F9E2B1E1-8369-4CED-AD2F-06003B1B9B61}" presName="rootText1" presStyleLbl="node0" presStyleIdx="1" presStyleCnt="4" custScaleY="372865">
        <dgm:presLayoutVars>
          <dgm:chPref val="3"/>
        </dgm:presLayoutVars>
      </dgm:prSet>
      <dgm:spPr/>
    </dgm:pt>
    <dgm:pt modelId="{C6775671-0882-4980-9A0F-6103C32616F7}" type="pres">
      <dgm:prSet presAssocID="{F9E2B1E1-8369-4CED-AD2F-06003B1B9B61}" presName="rootConnector1" presStyleLbl="node1" presStyleIdx="0" presStyleCnt="0"/>
      <dgm:spPr/>
    </dgm:pt>
    <dgm:pt modelId="{114C136E-13D0-4D37-BE1E-AC3B98DB967A}" type="pres">
      <dgm:prSet presAssocID="{F9E2B1E1-8369-4CED-AD2F-06003B1B9B61}" presName="hierChild2" presStyleCnt="0"/>
      <dgm:spPr/>
    </dgm:pt>
    <dgm:pt modelId="{3FF7CE33-D62C-4497-AFE2-6B63DDF95B62}" type="pres">
      <dgm:prSet presAssocID="{F9E2B1E1-8369-4CED-AD2F-06003B1B9B61}" presName="hierChild3" presStyleCnt="0"/>
      <dgm:spPr/>
    </dgm:pt>
    <dgm:pt modelId="{D248FF4B-015D-4503-BA37-DA1347597291}" type="pres">
      <dgm:prSet presAssocID="{D7ED07C3-330F-4B89-B89D-E5D83D8258A6}" presName="hierRoot1" presStyleCnt="0">
        <dgm:presLayoutVars>
          <dgm:hierBranch val="init"/>
        </dgm:presLayoutVars>
      </dgm:prSet>
      <dgm:spPr/>
    </dgm:pt>
    <dgm:pt modelId="{7EF58648-A98F-4595-BAA4-48A39733704A}" type="pres">
      <dgm:prSet presAssocID="{D7ED07C3-330F-4B89-B89D-E5D83D8258A6}" presName="rootComposite1" presStyleCnt="0"/>
      <dgm:spPr/>
    </dgm:pt>
    <dgm:pt modelId="{0C5268CA-BD22-4C77-8AD9-B34DEFDB4079}" type="pres">
      <dgm:prSet presAssocID="{D7ED07C3-330F-4B89-B89D-E5D83D8258A6}" presName="rootText1" presStyleLbl="node0" presStyleIdx="2" presStyleCnt="4" custScaleY="426296">
        <dgm:presLayoutVars>
          <dgm:chPref val="3"/>
        </dgm:presLayoutVars>
      </dgm:prSet>
      <dgm:spPr/>
    </dgm:pt>
    <dgm:pt modelId="{E16705EE-0598-44A8-9D6E-E98C7F3C7C30}" type="pres">
      <dgm:prSet presAssocID="{D7ED07C3-330F-4B89-B89D-E5D83D8258A6}" presName="rootConnector1" presStyleLbl="node1" presStyleIdx="0" presStyleCnt="0"/>
      <dgm:spPr/>
    </dgm:pt>
    <dgm:pt modelId="{EC4759A1-91C3-4A78-A74F-B36F8EFD271B}" type="pres">
      <dgm:prSet presAssocID="{D7ED07C3-330F-4B89-B89D-E5D83D8258A6}" presName="hierChild2" presStyleCnt="0"/>
      <dgm:spPr/>
    </dgm:pt>
    <dgm:pt modelId="{D0CDFD3A-87A0-4C08-B400-C67174D0E8B2}" type="pres">
      <dgm:prSet presAssocID="{D7ED07C3-330F-4B89-B89D-E5D83D8258A6}" presName="hierChild3" presStyleCnt="0"/>
      <dgm:spPr/>
    </dgm:pt>
    <dgm:pt modelId="{BA3D06A3-C2DF-44BC-A635-68C9497636E9}" type="pres">
      <dgm:prSet presAssocID="{D3DC5D9D-DDE2-4108-8A0E-B46EB56E705F}" presName="hierRoot1" presStyleCnt="0">
        <dgm:presLayoutVars>
          <dgm:hierBranch val="init"/>
        </dgm:presLayoutVars>
      </dgm:prSet>
      <dgm:spPr/>
    </dgm:pt>
    <dgm:pt modelId="{5E944C86-0FC3-480D-9C26-CAB95D535C0F}" type="pres">
      <dgm:prSet presAssocID="{D3DC5D9D-DDE2-4108-8A0E-B46EB56E705F}" presName="rootComposite1" presStyleCnt="0"/>
      <dgm:spPr/>
    </dgm:pt>
    <dgm:pt modelId="{C70AB5B6-C164-4F18-82B4-60A3B2DA7B63}" type="pres">
      <dgm:prSet presAssocID="{D3DC5D9D-DDE2-4108-8A0E-B46EB56E705F}" presName="rootText1" presStyleLbl="node0" presStyleIdx="3" presStyleCnt="4" custScaleY="479727">
        <dgm:presLayoutVars>
          <dgm:chPref val="3"/>
        </dgm:presLayoutVars>
      </dgm:prSet>
      <dgm:spPr/>
    </dgm:pt>
    <dgm:pt modelId="{DB7ED99F-53D3-4CC4-BC00-25DD0D77187C}" type="pres">
      <dgm:prSet presAssocID="{D3DC5D9D-DDE2-4108-8A0E-B46EB56E705F}" presName="rootConnector1" presStyleLbl="node1" presStyleIdx="0" presStyleCnt="0"/>
      <dgm:spPr/>
    </dgm:pt>
    <dgm:pt modelId="{90F2BFEB-ADA3-4568-AD56-8878D499051F}" type="pres">
      <dgm:prSet presAssocID="{D3DC5D9D-DDE2-4108-8A0E-B46EB56E705F}" presName="hierChild2" presStyleCnt="0"/>
      <dgm:spPr/>
    </dgm:pt>
    <dgm:pt modelId="{434C1F9C-942C-434F-932D-5C885A2F4AEE}" type="pres">
      <dgm:prSet presAssocID="{D3DC5D9D-DDE2-4108-8A0E-B46EB56E705F}" presName="hierChild3" presStyleCnt="0"/>
      <dgm:spPr/>
    </dgm:pt>
  </dgm:ptLst>
  <dgm:cxnLst>
    <dgm:cxn modelId="{35A63B0D-62C6-471E-BE2D-D3DACDEA81ED}" type="presOf" srcId="{D3DC5D9D-DDE2-4108-8A0E-B46EB56E705F}" destId="{DB7ED99F-53D3-4CC4-BC00-25DD0D77187C}" srcOrd="1" destOrd="0" presId="urn:microsoft.com/office/officeart/2005/8/layout/orgChart1"/>
    <dgm:cxn modelId="{6B765D19-07A1-47BD-ADBE-1FA9B8E6037C}" type="presOf" srcId="{F9E2B1E1-8369-4CED-AD2F-06003B1B9B61}" destId="{C6775671-0882-4980-9A0F-6103C32616F7}" srcOrd="1" destOrd="0" presId="urn:microsoft.com/office/officeart/2005/8/layout/orgChart1"/>
    <dgm:cxn modelId="{F2666822-B082-46DD-92B1-D946C13AA90A}" type="presOf" srcId="{E3C0A0E5-7427-43CD-8F89-B712B5DECB14}" destId="{3EDD03C5-E6E9-4667-9123-1544F027413E}" srcOrd="0" destOrd="0" presId="urn:microsoft.com/office/officeart/2005/8/layout/orgChart1"/>
    <dgm:cxn modelId="{9989BC2A-764B-4730-B8C7-5DDCE0A851A8}" type="presOf" srcId="{D3DC5D9D-DDE2-4108-8A0E-B46EB56E705F}" destId="{C70AB5B6-C164-4F18-82B4-60A3B2DA7B63}" srcOrd="0" destOrd="0" presId="urn:microsoft.com/office/officeart/2005/8/layout/orgChart1"/>
    <dgm:cxn modelId="{BEEB9045-C86E-4807-AC17-AA067BA52BC0}" type="presOf" srcId="{D7ED07C3-330F-4B89-B89D-E5D83D8258A6}" destId="{0C5268CA-BD22-4C77-8AD9-B34DEFDB4079}" srcOrd="0" destOrd="0" presId="urn:microsoft.com/office/officeart/2005/8/layout/orgChart1"/>
    <dgm:cxn modelId="{B71BC06C-CE3B-47CC-9046-B4C7CB0D107A}" srcId="{6473C25A-E669-4637-A890-0C4CB31BDC09}" destId="{D3DC5D9D-DDE2-4108-8A0E-B46EB56E705F}" srcOrd="3" destOrd="0" parTransId="{BB79F9F8-9525-4695-9916-99F93C1BBEE2}" sibTransId="{90D450DC-CF8B-4E76-81E6-F1F7C907A328}"/>
    <dgm:cxn modelId="{F992D372-FA4F-4DDC-B8C5-F415002E1448}" type="presOf" srcId="{6473C25A-E669-4637-A890-0C4CB31BDC09}" destId="{9E9E0F47-07C7-4F36-A52B-B89B450B1C0D}" srcOrd="0" destOrd="0" presId="urn:microsoft.com/office/officeart/2005/8/layout/orgChart1"/>
    <dgm:cxn modelId="{D8DB8C53-5E91-4C28-8730-FEE9904CE6EB}" srcId="{6473C25A-E669-4637-A890-0C4CB31BDC09}" destId="{F9E2B1E1-8369-4CED-AD2F-06003B1B9B61}" srcOrd="1" destOrd="0" parTransId="{6D312BA9-30D8-4E2F-854C-BC208D22E9A3}" sibTransId="{DF462688-B698-47AE-AC60-41D83B8D3A48}"/>
    <dgm:cxn modelId="{CDA1B38C-5267-4BEB-AB1B-0998B722F7AE}" type="presOf" srcId="{F9E2B1E1-8369-4CED-AD2F-06003B1B9B61}" destId="{23C38515-A0F4-44DE-9196-6B1F893CF9AA}" srcOrd="0" destOrd="0" presId="urn:microsoft.com/office/officeart/2005/8/layout/orgChart1"/>
    <dgm:cxn modelId="{906C88C4-3E78-4268-AA5D-16D5987603A1}" type="presOf" srcId="{D7ED07C3-330F-4B89-B89D-E5D83D8258A6}" destId="{E16705EE-0598-44A8-9D6E-E98C7F3C7C30}" srcOrd="1" destOrd="0" presId="urn:microsoft.com/office/officeart/2005/8/layout/orgChart1"/>
    <dgm:cxn modelId="{0DB08DDB-82F8-4BEF-8CD7-1CE640273AC4}" type="presOf" srcId="{E3C0A0E5-7427-43CD-8F89-B712B5DECB14}" destId="{DE78A519-CB63-46A8-ACC3-8BB111A3A961}" srcOrd="1" destOrd="0" presId="urn:microsoft.com/office/officeart/2005/8/layout/orgChart1"/>
    <dgm:cxn modelId="{5BAD9AE1-5B4E-4E9C-BE16-71DA10982D34}" srcId="{6473C25A-E669-4637-A890-0C4CB31BDC09}" destId="{E3C0A0E5-7427-43CD-8F89-B712B5DECB14}" srcOrd="0" destOrd="0" parTransId="{15AABA5D-1859-4610-97F8-A2732BEBD9D4}" sibTransId="{F4A47FA7-0989-4CF7-9C5E-64DE0DB34295}"/>
    <dgm:cxn modelId="{439887F6-9924-470B-B248-839E42C73FA9}" srcId="{6473C25A-E669-4637-A890-0C4CB31BDC09}" destId="{D7ED07C3-330F-4B89-B89D-E5D83D8258A6}" srcOrd="2" destOrd="0" parTransId="{D87BBFAF-9853-4E85-A464-CBA8FCF8C47D}" sibTransId="{ACB46CB6-C9E5-4422-B587-697DA96E4C02}"/>
    <dgm:cxn modelId="{85325FF1-39AC-4174-B527-27F2144E2954}" type="presParOf" srcId="{9E9E0F47-07C7-4F36-A52B-B89B450B1C0D}" destId="{203CA42B-63E6-4F5D-ACA0-41D54A5D4EBF}" srcOrd="0" destOrd="0" presId="urn:microsoft.com/office/officeart/2005/8/layout/orgChart1"/>
    <dgm:cxn modelId="{FE9E6BD3-F8AD-4E97-B4BE-F47988CDF069}" type="presParOf" srcId="{203CA42B-63E6-4F5D-ACA0-41D54A5D4EBF}" destId="{C8B8200D-A8CE-46AC-BB8A-4FF19F62CE01}" srcOrd="0" destOrd="0" presId="urn:microsoft.com/office/officeart/2005/8/layout/orgChart1"/>
    <dgm:cxn modelId="{311F170D-BE30-4D4E-92BA-F2FA0A51D7D3}" type="presParOf" srcId="{C8B8200D-A8CE-46AC-BB8A-4FF19F62CE01}" destId="{3EDD03C5-E6E9-4667-9123-1544F027413E}" srcOrd="0" destOrd="0" presId="urn:microsoft.com/office/officeart/2005/8/layout/orgChart1"/>
    <dgm:cxn modelId="{774F2F1D-2C41-4633-A148-C71E60702E59}" type="presParOf" srcId="{C8B8200D-A8CE-46AC-BB8A-4FF19F62CE01}" destId="{DE78A519-CB63-46A8-ACC3-8BB111A3A961}" srcOrd="1" destOrd="0" presId="urn:microsoft.com/office/officeart/2005/8/layout/orgChart1"/>
    <dgm:cxn modelId="{286D8106-C782-43C6-B106-2D7B4B775646}" type="presParOf" srcId="{203CA42B-63E6-4F5D-ACA0-41D54A5D4EBF}" destId="{9A890F71-8D99-477F-8EBA-937BFCE4F844}" srcOrd="1" destOrd="0" presId="urn:microsoft.com/office/officeart/2005/8/layout/orgChart1"/>
    <dgm:cxn modelId="{7C98CE45-B372-4160-BA64-D2BCFB3F8D38}" type="presParOf" srcId="{203CA42B-63E6-4F5D-ACA0-41D54A5D4EBF}" destId="{736B1E63-812D-40E5-A6A8-31368A9E16C1}" srcOrd="2" destOrd="0" presId="urn:microsoft.com/office/officeart/2005/8/layout/orgChart1"/>
    <dgm:cxn modelId="{03CB2D93-DC2B-45D4-8402-422F40EE2A53}" type="presParOf" srcId="{9E9E0F47-07C7-4F36-A52B-B89B450B1C0D}" destId="{DB77AD32-0280-4E47-9120-6CDFC65B9AA3}" srcOrd="1" destOrd="0" presId="urn:microsoft.com/office/officeart/2005/8/layout/orgChart1"/>
    <dgm:cxn modelId="{80EA0A3A-E093-44DA-A8E6-898C4665ECA6}" type="presParOf" srcId="{DB77AD32-0280-4E47-9120-6CDFC65B9AA3}" destId="{83BEC4A8-E455-4B1C-BBDE-33C12D275875}" srcOrd="0" destOrd="0" presId="urn:microsoft.com/office/officeart/2005/8/layout/orgChart1"/>
    <dgm:cxn modelId="{EC8E29AD-FB4E-4A7A-B787-2E2DFC3BE8A5}" type="presParOf" srcId="{83BEC4A8-E455-4B1C-BBDE-33C12D275875}" destId="{23C38515-A0F4-44DE-9196-6B1F893CF9AA}" srcOrd="0" destOrd="0" presId="urn:microsoft.com/office/officeart/2005/8/layout/orgChart1"/>
    <dgm:cxn modelId="{A5F2ACB5-34AB-480A-833C-8607A7D6D432}" type="presParOf" srcId="{83BEC4A8-E455-4B1C-BBDE-33C12D275875}" destId="{C6775671-0882-4980-9A0F-6103C32616F7}" srcOrd="1" destOrd="0" presId="urn:microsoft.com/office/officeart/2005/8/layout/orgChart1"/>
    <dgm:cxn modelId="{51A9C913-19EF-4906-9317-2FA6460E03EE}" type="presParOf" srcId="{DB77AD32-0280-4E47-9120-6CDFC65B9AA3}" destId="{114C136E-13D0-4D37-BE1E-AC3B98DB967A}" srcOrd="1" destOrd="0" presId="urn:microsoft.com/office/officeart/2005/8/layout/orgChart1"/>
    <dgm:cxn modelId="{848220B0-BE55-423A-9939-3C23B0933F6B}" type="presParOf" srcId="{DB77AD32-0280-4E47-9120-6CDFC65B9AA3}" destId="{3FF7CE33-D62C-4497-AFE2-6B63DDF95B62}" srcOrd="2" destOrd="0" presId="urn:microsoft.com/office/officeart/2005/8/layout/orgChart1"/>
    <dgm:cxn modelId="{9F332745-A9AD-480F-A0D4-A366E91EEBE5}" type="presParOf" srcId="{9E9E0F47-07C7-4F36-A52B-B89B450B1C0D}" destId="{D248FF4B-015D-4503-BA37-DA1347597291}" srcOrd="2" destOrd="0" presId="urn:microsoft.com/office/officeart/2005/8/layout/orgChart1"/>
    <dgm:cxn modelId="{65DACCF7-F7AF-4E4E-A70F-66C48CBDB0C7}" type="presParOf" srcId="{D248FF4B-015D-4503-BA37-DA1347597291}" destId="{7EF58648-A98F-4595-BAA4-48A39733704A}" srcOrd="0" destOrd="0" presId="urn:microsoft.com/office/officeart/2005/8/layout/orgChart1"/>
    <dgm:cxn modelId="{8036C15A-C961-4492-B7CA-20D17450D565}" type="presParOf" srcId="{7EF58648-A98F-4595-BAA4-48A39733704A}" destId="{0C5268CA-BD22-4C77-8AD9-B34DEFDB4079}" srcOrd="0" destOrd="0" presId="urn:microsoft.com/office/officeart/2005/8/layout/orgChart1"/>
    <dgm:cxn modelId="{11E35DC5-75C8-4516-A8FD-08A33EBC1D1B}" type="presParOf" srcId="{7EF58648-A98F-4595-BAA4-48A39733704A}" destId="{E16705EE-0598-44A8-9D6E-E98C7F3C7C30}" srcOrd="1" destOrd="0" presId="urn:microsoft.com/office/officeart/2005/8/layout/orgChart1"/>
    <dgm:cxn modelId="{4493F190-976F-481D-95E7-C80BF8E7DFE1}" type="presParOf" srcId="{D248FF4B-015D-4503-BA37-DA1347597291}" destId="{EC4759A1-91C3-4A78-A74F-B36F8EFD271B}" srcOrd="1" destOrd="0" presId="urn:microsoft.com/office/officeart/2005/8/layout/orgChart1"/>
    <dgm:cxn modelId="{39580E78-3002-4479-9968-22A3456AEF1E}" type="presParOf" srcId="{D248FF4B-015D-4503-BA37-DA1347597291}" destId="{D0CDFD3A-87A0-4C08-B400-C67174D0E8B2}" srcOrd="2" destOrd="0" presId="urn:microsoft.com/office/officeart/2005/8/layout/orgChart1"/>
    <dgm:cxn modelId="{DE576E36-AB6B-45C0-97CE-0C96F5CD8B04}" type="presParOf" srcId="{9E9E0F47-07C7-4F36-A52B-B89B450B1C0D}" destId="{BA3D06A3-C2DF-44BC-A635-68C9497636E9}" srcOrd="3" destOrd="0" presId="urn:microsoft.com/office/officeart/2005/8/layout/orgChart1"/>
    <dgm:cxn modelId="{DBB39D31-1AFE-4979-8492-C2F518A37DF6}" type="presParOf" srcId="{BA3D06A3-C2DF-44BC-A635-68C9497636E9}" destId="{5E944C86-0FC3-480D-9C26-CAB95D535C0F}" srcOrd="0" destOrd="0" presId="urn:microsoft.com/office/officeart/2005/8/layout/orgChart1"/>
    <dgm:cxn modelId="{7C2EF22D-7136-472E-A913-33D324FE3009}" type="presParOf" srcId="{5E944C86-0FC3-480D-9C26-CAB95D535C0F}" destId="{C70AB5B6-C164-4F18-82B4-60A3B2DA7B63}" srcOrd="0" destOrd="0" presId="urn:microsoft.com/office/officeart/2005/8/layout/orgChart1"/>
    <dgm:cxn modelId="{7E47293A-30F9-4BC0-B6B4-C2CC1B7F06F1}" type="presParOf" srcId="{5E944C86-0FC3-480D-9C26-CAB95D535C0F}" destId="{DB7ED99F-53D3-4CC4-BC00-25DD0D77187C}" srcOrd="1" destOrd="0" presId="urn:microsoft.com/office/officeart/2005/8/layout/orgChart1"/>
    <dgm:cxn modelId="{C5A18A5A-A6F3-4965-B4B9-ACACD099E61D}" type="presParOf" srcId="{BA3D06A3-C2DF-44BC-A635-68C9497636E9}" destId="{90F2BFEB-ADA3-4568-AD56-8878D499051F}" srcOrd="1" destOrd="0" presId="urn:microsoft.com/office/officeart/2005/8/layout/orgChart1"/>
    <dgm:cxn modelId="{8E425E97-9B89-4BF7-950B-7E29DA5CD720}" type="presParOf" srcId="{BA3D06A3-C2DF-44BC-A635-68C9497636E9}" destId="{434C1F9C-942C-434F-932D-5C885A2F4A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CFEB3-90F0-44D5-B36B-7248E5E32F95}">
      <dsp:nvSpPr>
        <dsp:cNvPr id="0" name=""/>
        <dsp:cNvSpPr/>
      </dsp:nvSpPr>
      <dsp:spPr>
        <a:xfrm>
          <a:off x="0" y="228596"/>
          <a:ext cx="8229600" cy="527670"/>
        </a:xfrm>
        <a:prstGeom prst="roundRect">
          <a:avLst/>
        </a:prstGeom>
        <a:solidFill>
          <a:srgbClr val="01203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Difference Between Traditional &amp; PDS</a:t>
          </a:r>
        </a:p>
      </dsp:txBody>
      <dsp:txXfrm>
        <a:off x="25759" y="254355"/>
        <a:ext cx="8178082" cy="476152"/>
      </dsp:txXfrm>
    </dsp:sp>
    <dsp:sp modelId="{A575A547-C696-49B0-9B9E-4FCFD40978E5}">
      <dsp:nvSpPr>
        <dsp:cNvPr id="0" name=""/>
        <dsp:cNvSpPr/>
      </dsp:nvSpPr>
      <dsp:spPr>
        <a:xfrm>
          <a:off x="0" y="767730"/>
          <a:ext cx="8229600" cy="527670"/>
        </a:xfrm>
        <a:prstGeom prst="roundRect">
          <a:avLst/>
        </a:prstGeom>
        <a:solidFill>
          <a:srgbClr val="6BB5D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Role of a PDS Case Manager</a:t>
          </a:r>
        </a:p>
      </dsp:txBody>
      <dsp:txXfrm>
        <a:off x="25759" y="793489"/>
        <a:ext cx="8178082" cy="476152"/>
      </dsp:txXfrm>
    </dsp:sp>
    <dsp:sp modelId="{D6923161-ADF6-4520-93CA-A4C61A1C93F0}">
      <dsp:nvSpPr>
        <dsp:cNvPr id="0" name=""/>
        <dsp:cNvSpPr/>
      </dsp:nvSpPr>
      <dsp:spPr>
        <a:xfrm>
          <a:off x="0" y="1265896"/>
          <a:ext cx="8229600" cy="527670"/>
        </a:xfrm>
        <a:prstGeom prst="roundRect">
          <a:avLst/>
        </a:prstGeom>
        <a:solidFill>
          <a:srgbClr val="ADC08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Person-Centered PDS Services</a:t>
          </a:r>
        </a:p>
      </dsp:txBody>
      <dsp:txXfrm>
        <a:off x="25759" y="1291655"/>
        <a:ext cx="8178082" cy="476152"/>
      </dsp:txXfrm>
    </dsp:sp>
    <dsp:sp modelId="{36BCBFD9-3D9D-431D-ABA3-C776F4B95C06}">
      <dsp:nvSpPr>
        <dsp:cNvPr id="0" name=""/>
        <dsp:cNvSpPr/>
      </dsp:nvSpPr>
      <dsp:spPr>
        <a:xfrm>
          <a:off x="0" y="1813095"/>
          <a:ext cx="8229600" cy="527670"/>
        </a:xfrm>
        <a:prstGeom prst="roundRect">
          <a:avLst/>
        </a:prstGeom>
        <a:solidFill>
          <a:srgbClr val="BEBB3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PDS Documentation Requirements</a:t>
          </a:r>
        </a:p>
      </dsp:txBody>
      <dsp:txXfrm>
        <a:off x="25759" y="1838854"/>
        <a:ext cx="8178082" cy="476152"/>
      </dsp:txXfrm>
    </dsp:sp>
    <dsp:sp modelId="{D26DD8D0-D19E-4734-B20A-6D1A977E1236}">
      <dsp:nvSpPr>
        <dsp:cNvPr id="0" name=""/>
        <dsp:cNvSpPr/>
      </dsp:nvSpPr>
      <dsp:spPr>
        <a:xfrm>
          <a:off x="0" y="2362199"/>
          <a:ext cx="8229600" cy="527670"/>
        </a:xfrm>
        <a:prstGeom prst="roundRect">
          <a:avLst/>
        </a:prstGeom>
        <a:solidFill>
          <a:srgbClr val="01203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PDS Employment Requirements</a:t>
          </a:r>
        </a:p>
      </dsp:txBody>
      <dsp:txXfrm>
        <a:off x="25759" y="2387958"/>
        <a:ext cx="8178082" cy="4761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62013-0D67-412A-90E5-0CB0F4D6E1A9}">
      <dsp:nvSpPr>
        <dsp:cNvPr id="0" name=""/>
        <dsp:cNvSpPr/>
      </dsp:nvSpPr>
      <dsp:spPr>
        <a:xfrm>
          <a:off x="0" y="158114"/>
          <a:ext cx="8758649" cy="623610"/>
        </a:xfrm>
        <a:prstGeom prst="round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Must be Participant’s Choice</a:t>
          </a:r>
        </a:p>
      </dsp:txBody>
      <dsp:txXfrm>
        <a:off x="30442" y="188556"/>
        <a:ext cx="8697765" cy="562726"/>
      </dsp:txXfrm>
    </dsp:sp>
    <dsp:sp modelId="{DA51D828-5BC8-496F-B162-8F0E6CDD30EC}">
      <dsp:nvSpPr>
        <dsp:cNvPr id="0" name=""/>
        <dsp:cNvSpPr/>
      </dsp:nvSpPr>
      <dsp:spPr>
        <a:xfrm>
          <a:off x="0" y="856605"/>
          <a:ext cx="8758649" cy="623610"/>
        </a:xfrm>
        <a:prstGeom prst="roundRect">
          <a:avLst/>
        </a:prstGeom>
        <a:solidFill>
          <a:srgbClr val="ADC0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Person Centered, Meaningful and Advanced Established Goals</a:t>
          </a:r>
        </a:p>
      </dsp:txBody>
      <dsp:txXfrm>
        <a:off x="30442" y="887047"/>
        <a:ext cx="8697765" cy="562726"/>
      </dsp:txXfrm>
    </dsp:sp>
    <dsp:sp modelId="{EB514D97-32CF-47C4-AAFE-21D16930CA15}">
      <dsp:nvSpPr>
        <dsp:cNvPr id="0" name=""/>
        <dsp:cNvSpPr/>
      </dsp:nvSpPr>
      <dsp:spPr>
        <a:xfrm>
          <a:off x="0" y="1555095"/>
          <a:ext cx="8758649" cy="623610"/>
        </a:xfrm>
        <a:prstGeom prst="roundRect">
          <a:avLst/>
        </a:prstGeom>
        <a:solidFill>
          <a:srgbClr val="6BB5D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Utilize a HIPAA Compliant Platform</a:t>
          </a:r>
        </a:p>
      </dsp:txBody>
      <dsp:txXfrm>
        <a:off x="30442" y="1585537"/>
        <a:ext cx="8697765" cy="562726"/>
      </dsp:txXfrm>
    </dsp:sp>
    <dsp:sp modelId="{30B90919-EE9C-4440-ACF0-28377529D7FD}">
      <dsp:nvSpPr>
        <dsp:cNvPr id="0" name=""/>
        <dsp:cNvSpPr/>
      </dsp:nvSpPr>
      <dsp:spPr>
        <a:xfrm>
          <a:off x="0" y="2253585"/>
          <a:ext cx="8758649" cy="62361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Allow Participant the Option to Change</a:t>
          </a:r>
        </a:p>
      </dsp:txBody>
      <dsp:txXfrm>
        <a:off x="30442" y="2284027"/>
        <a:ext cx="8697765" cy="562726"/>
      </dsp:txXfrm>
    </dsp:sp>
    <dsp:sp modelId="{DB0265B3-C8E1-4EDD-AC15-5A4D5F152632}">
      <dsp:nvSpPr>
        <dsp:cNvPr id="0" name=""/>
        <dsp:cNvSpPr/>
      </dsp:nvSpPr>
      <dsp:spPr>
        <a:xfrm>
          <a:off x="0" y="2952075"/>
          <a:ext cx="8758649" cy="623610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Document Contact as Virtual in MWMA</a:t>
          </a:r>
        </a:p>
      </dsp:txBody>
      <dsp:txXfrm>
        <a:off x="30442" y="2982517"/>
        <a:ext cx="8697765" cy="5627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2D0EB-EC21-43C9-BC1D-E01ED004E0EF}">
      <dsp:nvSpPr>
        <dsp:cNvPr id="0" name=""/>
        <dsp:cNvSpPr/>
      </dsp:nvSpPr>
      <dsp:spPr>
        <a:xfrm>
          <a:off x="0" y="0"/>
          <a:ext cx="8077198" cy="825185"/>
        </a:xfrm>
        <a:prstGeom prst="roundRect">
          <a:avLst/>
        </a:prstGeom>
        <a:solidFill>
          <a:srgbClr val="01203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During Any Contact with Participant:</a:t>
          </a:r>
        </a:p>
      </dsp:txBody>
      <dsp:txXfrm>
        <a:off x="40282" y="40282"/>
        <a:ext cx="7996634" cy="744621"/>
      </dsp:txXfrm>
    </dsp:sp>
    <dsp:sp modelId="{E7747193-97B7-4712-8582-E55E85EAC451}">
      <dsp:nvSpPr>
        <dsp:cNvPr id="0" name=""/>
        <dsp:cNvSpPr/>
      </dsp:nvSpPr>
      <dsp:spPr>
        <a:xfrm>
          <a:off x="0" y="1473734"/>
          <a:ext cx="8077198" cy="1992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50800" rIns="28448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000" b="1" kern="1200" dirty="0"/>
            <a:t>Verify Current Health Status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000" b="1" kern="1200" dirty="0"/>
            <a:t>Verify Needs are Met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000" b="1" kern="1200" dirty="0"/>
            <a:t>Complete Incident Reports Timely</a:t>
          </a:r>
        </a:p>
      </dsp:txBody>
      <dsp:txXfrm>
        <a:off x="0" y="1473734"/>
        <a:ext cx="8077198" cy="19925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552D1-A5A1-46D4-B258-7035FA967855}">
      <dsp:nvSpPr>
        <dsp:cNvPr id="0" name=""/>
        <dsp:cNvSpPr/>
      </dsp:nvSpPr>
      <dsp:spPr>
        <a:xfrm rot="5400000">
          <a:off x="4840287" y="-1873735"/>
          <a:ext cx="1031785" cy="5041111"/>
        </a:xfrm>
        <a:prstGeom prst="round2SameRect">
          <a:avLst/>
        </a:prstGeom>
        <a:solidFill>
          <a:srgbClr val="ADC084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</a:rPr>
            <a:t>Identifies HSW Issues &amp; Documents Resolutions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</a:rPr>
            <a:t>Provides Means for Mitigating Risk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</a:rPr>
            <a:t>Helps Identify Trends</a:t>
          </a:r>
        </a:p>
      </dsp:txBody>
      <dsp:txXfrm rot="-5400000">
        <a:off x="2835624" y="181296"/>
        <a:ext cx="4990743" cy="931049"/>
      </dsp:txXfrm>
    </dsp:sp>
    <dsp:sp modelId="{4F26598B-F6D7-4B6C-B628-EBAD29B66283}">
      <dsp:nvSpPr>
        <dsp:cNvPr id="0" name=""/>
        <dsp:cNvSpPr/>
      </dsp:nvSpPr>
      <dsp:spPr>
        <a:xfrm>
          <a:off x="0" y="1954"/>
          <a:ext cx="2835624" cy="1289732"/>
        </a:xfrm>
        <a:prstGeom prst="roundRect">
          <a:avLst/>
        </a:prstGeom>
        <a:solidFill>
          <a:srgbClr val="6BB5D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Why it is important?</a:t>
          </a:r>
        </a:p>
      </dsp:txBody>
      <dsp:txXfrm>
        <a:off x="62960" y="64914"/>
        <a:ext cx="2709704" cy="1163812"/>
      </dsp:txXfrm>
    </dsp:sp>
    <dsp:sp modelId="{EABD25DB-4A3C-437A-A280-F09F8C096215}">
      <dsp:nvSpPr>
        <dsp:cNvPr id="0" name=""/>
        <dsp:cNvSpPr/>
      </dsp:nvSpPr>
      <dsp:spPr>
        <a:xfrm rot="5400000">
          <a:off x="4840287" y="-519516"/>
          <a:ext cx="1031785" cy="5041111"/>
        </a:xfrm>
        <a:prstGeom prst="round2SameRect">
          <a:avLst/>
        </a:prstGeom>
        <a:solidFill>
          <a:srgbClr val="ADC084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</a:rPr>
            <a:t>When and how to report</a:t>
          </a:r>
        </a:p>
      </dsp:txBody>
      <dsp:txXfrm rot="-5400000">
        <a:off x="2835624" y="1535515"/>
        <a:ext cx="4990743" cy="931049"/>
      </dsp:txXfrm>
    </dsp:sp>
    <dsp:sp modelId="{77E56ED9-5593-43AB-A333-D928CFA2C963}">
      <dsp:nvSpPr>
        <dsp:cNvPr id="0" name=""/>
        <dsp:cNvSpPr/>
      </dsp:nvSpPr>
      <dsp:spPr>
        <a:xfrm>
          <a:off x="0" y="1356172"/>
          <a:ext cx="2835624" cy="1289732"/>
        </a:xfrm>
        <a:prstGeom prst="roundRect">
          <a:avLst/>
        </a:prstGeom>
        <a:solidFill>
          <a:srgbClr val="6BB5D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Participant Education</a:t>
          </a:r>
        </a:p>
      </dsp:txBody>
      <dsp:txXfrm>
        <a:off x="62960" y="1419132"/>
        <a:ext cx="2709704" cy="1163812"/>
      </dsp:txXfrm>
    </dsp:sp>
    <dsp:sp modelId="{FDEBFFAD-DCCF-41BF-B6D9-CF439A75ADD0}">
      <dsp:nvSpPr>
        <dsp:cNvPr id="0" name=""/>
        <dsp:cNvSpPr/>
      </dsp:nvSpPr>
      <dsp:spPr>
        <a:xfrm rot="5400000">
          <a:off x="4840287" y="834702"/>
          <a:ext cx="1031785" cy="5041111"/>
        </a:xfrm>
        <a:prstGeom prst="round2SameRect">
          <a:avLst/>
        </a:prstGeom>
        <a:solidFill>
          <a:srgbClr val="ADC084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</a:rPr>
            <a:t>Critical vs. Non-Critical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</a:rPr>
            <a:t>Timeframes</a:t>
          </a:r>
        </a:p>
      </dsp:txBody>
      <dsp:txXfrm rot="-5400000">
        <a:off x="2835624" y="2889733"/>
        <a:ext cx="4990743" cy="931049"/>
      </dsp:txXfrm>
    </dsp:sp>
    <dsp:sp modelId="{6447DFAA-2D49-44FB-8C5C-A2DD5DFB69E5}">
      <dsp:nvSpPr>
        <dsp:cNvPr id="0" name=""/>
        <dsp:cNvSpPr/>
      </dsp:nvSpPr>
      <dsp:spPr>
        <a:xfrm>
          <a:off x="0" y="2710391"/>
          <a:ext cx="2835624" cy="1289732"/>
        </a:xfrm>
        <a:prstGeom prst="roundRect">
          <a:avLst/>
        </a:prstGeom>
        <a:solidFill>
          <a:srgbClr val="6BB5D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When incidents are reported in MWMA</a:t>
          </a:r>
        </a:p>
      </dsp:txBody>
      <dsp:txXfrm>
        <a:off x="62960" y="2773351"/>
        <a:ext cx="2709704" cy="11638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DE9E3-7BCD-46AD-A678-F94AE9E4D64A}">
      <dsp:nvSpPr>
        <dsp:cNvPr id="0" name=""/>
        <dsp:cNvSpPr/>
      </dsp:nvSpPr>
      <dsp:spPr>
        <a:xfrm>
          <a:off x="0" y="3772427"/>
          <a:ext cx="6096000" cy="824972"/>
        </a:xfrm>
        <a:prstGeom prst="rect">
          <a:avLst/>
        </a:prstGeom>
        <a:solidFill>
          <a:srgbClr val="BEBB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When to complete them?</a:t>
          </a:r>
        </a:p>
      </dsp:txBody>
      <dsp:txXfrm>
        <a:off x="0" y="3772427"/>
        <a:ext cx="6096000" cy="824972"/>
      </dsp:txXfrm>
    </dsp:sp>
    <dsp:sp modelId="{739BD6B6-83A5-441C-8D00-A2F3A47653D5}">
      <dsp:nvSpPr>
        <dsp:cNvPr id="0" name=""/>
        <dsp:cNvSpPr/>
      </dsp:nvSpPr>
      <dsp:spPr>
        <a:xfrm rot="10800000">
          <a:off x="0" y="2514430"/>
          <a:ext cx="6096000" cy="1268808"/>
        </a:xfrm>
        <a:prstGeom prst="upArrowCallou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What to include?</a:t>
          </a:r>
        </a:p>
      </dsp:txBody>
      <dsp:txXfrm rot="10800000">
        <a:off x="0" y="2514430"/>
        <a:ext cx="6096000" cy="824433"/>
      </dsp:txXfrm>
    </dsp:sp>
    <dsp:sp modelId="{B0FA2616-A7DA-47DB-A55A-513B0393D398}">
      <dsp:nvSpPr>
        <dsp:cNvPr id="0" name=""/>
        <dsp:cNvSpPr/>
      </dsp:nvSpPr>
      <dsp:spPr>
        <a:xfrm rot="10800000">
          <a:off x="0" y="1257996"/>
          <a:ext cx="6096000" cy="1268808"/>
        </a:xfrm>
        <a:prstGeom prst="upArrowCallout">
          <a:avLst/>
        </a:prstGeom>
        <a:solidFill>
          <a:srgbClr val="6BB5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Why are they important?</a:t>
          </a:r>
        </a:p>
      </dsp:txBody>
      <dsp:txXfrm rot="10800000">
        <a:off x="0" y="1257996"/>
        <a:ext cx="6096000" cy="824433"/>
      </dsp:txXfrm>
    </dsp:sp>
    <dsp:sp modelId="{9BF654DD-4C08-4077-90A5-43B29167F28F}">
      <dsp:nvSpPr>
        <dsp:cNvPr id="0" name=""/>
        <dsp:cNvSpPr/>
      </dsp:nvSpPr>
      <dsp:spPr>
        <a:xfrm rot="10800000">
          <a:off x="0" y="1562"/>
          <a:ext cx="6096000" cy="1268808"/>
        </a:xfrm>
        <a:prstGeom prst="upArrowCallou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bg1"/>
              </a:solidFill>
            </a:rPr>
            <a:t>What are they?</a:t>
          </a:r>
        </a:p>
      </dsp:txBody>
      <dsp:txXfrm rot="10800000">
        <a:off x="0" y="1562"/>
        <a:ext cx="6096000" cy="82443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43421-428D-4CDB-8858-754122836F03}">
      <dsp:nvSpPr>
        <dsp:cNvPr id="0" name=""/>
        <dsp:cNvSpPr/>
      </dsp:nvSpPr>
      <dsp:spPr>
        <a:xfrm>
          <a:off x="0" y="1"/>
          <a:ext cx="7310590" cy="163949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chemeClr val="tx1"/>
              </a:solidFill>
            </a:rPr>
            <a:t>Voluntary Disenrollment from PDS</a:t>
          </a:r>
        </a:p>
      </dsp:txBody>
      <dsp:txXfrm>
        <a:off x="48019" y="48020"/>
        <a:ext cx="7214552" cy="1543452"/>
      </dsp:txXfrm>
    </dsp:sp>
    <dsp:sp modelId="{42C0555F-49EC-498F-BB7D-B44C7348D1F7}">
      <dsp:nvSpPr>
        <dsp:cNvPr id="0" name=""/>
        <dsp:cNvSpPr/>
      </dsp:nvSpPr>
      <dsp:spPr>
        <a:xfrm>
          <a:off x="1750839" y="3542109"/>
          <a:ext cx="4271995" cy="163949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Failure to Access Services for 60 days</a:t>
          </a:r>
        </a:p>
      </dsp:txBody>
      <dsp:txXfrm>
        <a:off x="1798858" y="3590128"/>
        <a:ext cx="4175957" cy="1543452"/>
      </dsp:txXfrm>
    </dsp:sp>
    <dsp:sp modelId="{C116EE2C-487C-4226-8089-38F46FAC9CD0}">
      <dsp:nvSpPr>
        <dsp:cNvPr id="0" name=""/>
        <dsp:cNvSpPr/>
      </dsp:nvSpPr>
      <dsp:spPr>
        <a:xfrm>
          <a:off x="865861" y="1752594"/>
          <a:ext cx="2789966" cy="1639490"/>
        </a:xfrm>
        <a:prstGeom prst="roundRect">
          <a:avLst>
            <a:gd name="adj" fmla="val 10000"/>
          </a:avLst>
        </a:prstGeom>
        <a:solidFill>
          <a:srgbClr val="2784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Participant or Auth. Rep. Requests Disenrollment</a:t>
          </a:r>
        </a:p>
      </dsp:txBody>
      <dsp:txXfrm>
        <a:off x="913880" y="1800613"/>
        <a:ext cx="2693928" cy="1543452"/>
      </dsp:txXfrm>
    </dsp:sp>
    <dsp:sp modelId="{2404CF30-C7AA-48E6-8F6C-7351A1BCFC01}">
      <dsp:nvSpPr>
        <dsp:cNvPr id="0" name=""/>
        <dsp:cNvSpPr/>
      </dsp:nvSpPr>
      <dsp:spPr>
        <a:xfrm>
          <a:off x="3884437" y="1752594"/>
          <a:ext cx="2789966" cy="1639490"/>
        </a:xfrm>
        <a:prstGeom prst="roundRect">
          <a:avLst>
            <a:gd name="adj" fmla="val 10000"/>
          </a:avLst>
        </a:prstGeom>
        <a:solidFill>
          <a:srgbClr val="2784C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Participant Death</a:t>
          </a:r>
        </a:p>
      </dsp:txBody>
      <dsp:txXfrm>
        <a:off x="3932456" y="1800613"/>
        <a:ext cx="2693928" cy="154345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AEBD2-DC5E-4A6E-8A13-369C69DB8AD5}">
      <dsp:nvSpPr>
        <dsp:cNvPr id="0" name=""/>
        <dsp:cNvSpPr/>
      </dsp:nvSpPr>
      <dsp:spPr>
        <a:xfrm>
          <a:off x="0" y="0"/>
          <a:ext cx="7924800" cy="1216800"/>
        </a:xfrm>
        <a:prstGeom prst="roundRect">
          <a:avLst/>
        </a:prstGeom>
        <a:solidFill>
          <a:srgbClr val="6BB5D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When to Involuntarily Terminate from PDS:</a:t>
          </a:r>
          <a:endParaRPr lang="en-US" sz="3200" kern="1200" dirty="0"/>
        </a:p>
      </dsp:txBody>
      <dsp:txXfrm>
        <a:off x="59399" y="59399"/>
        <a:ext cx="7806002" cy="1098002"/>
      </dsp:txXfrm>
    </dsp:sp>
    <dsp:sp modelId="{06A272C1-8939-4686-B5BA-FC58E6468325}">
      <dsp:nvSpPr>
        <dsp:cNvPr id="0" name=""/>
        <dsp:cNvSpPr/>
      </dsp:nvSpPr>
      <dsp:spPr>
        <a:xfrm>
          <a:off x="0" y="1535123"/>
          <a:ext cx="7924800" cy="2645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612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Imminent Danger to Participant’s HSW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Participant’s Needs Exceed Available Services &amp; Supports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Failure to Comply with CAP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Follow Agency’s CAP Policy</a:t>
          </a:r>
        </a:p>
      </dsp:txBody>
      <dsp:txXfrm>
        <a:off x="0" y="1535123"/>
        <a:ext cx="7924800" cy="264576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DE902-1DD2-431A-9F35-E8D56CFA74D4}">
      <dsp:nvSpPr>
        <dsp:cNvPr id="0" name=""/>
        <dsp:cNvSpPr/>
      </dsp:nvSpPr>
      <dsp:spPr>
        <a:xfrm rot="10800000">
          <a:off x="1438293" y="355"/>
          <a:ext cx="5117973" cy="596718"/>
        </a:xfrm>
        <a:prstGeom prst="homePlate">
          <a:avLst/>
        </a:prstGeom>
        <a:solidFill>
          <a:srgbClr val="01203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3136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Financial Management Function</a:t>
          </a:r>
        </a:p>
      </dsp:txBody>
      <dsp:txXfrm rot="10800000">
        <a:off x="1587472" y="355"/>
        <a:ext cx="4968794" cy="596718"/>
      </dsp:txXfrm>
    </dsp:sp>
    <dsp:sp modelId="{530A2728-BC84-473E-B5E0-8022C22A911B}">
      <dsp:nvSpPr>
        <dsp:cNvPr id="0" name=""/>
        <dsp:cNvSpPr/>
      </dsp:nvSpPr>
      <dsp:spPr>
        <a:xfrm>
          <a:off x="1139933" y="355"/>
          <a:ext cx="596718" cy="59671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84B1CD-8972-4E19-9AAF-8FD4E97DFDBF}">
      <dsp:nvSpPr>
        <dsp:cNvPr id="0" name=""/>
        <dsp:cNvSpPr/>
      </dsp:nvSpPr>
      <dsp:spPr>
        <a:xfrm rot="10800000">
          <a:off x="1438293" y="764240"/>
          <a:ext cx="5117973" cy="596718"/>
        </a:xfrm>
        <a:prstGeom prst="homePlate">
          <a:avLst/>
        </a:prstGeom>
        <a:solidFill>
          <a:srgbClr val="6BB5D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3136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Memorandum of Understanding</a:t>
          </a:r>
        </a:p>
      </dsp:txBody>
      <dsp:txXfrm rot="10800000">
        <a:off x="1587472" y="764240"/>
        <a:ext cx="4968794" cy="596718"/>
      </dsp:txXfrm>
    </dsp:sp>
    <dsp:sp modelId="{1354BF45-2053-490B-A116-420AE9F4E9D5}">
      <dsp:nvSpPr>
        <dsp:cNvPr id="0" name=""/>
        <dsp:cNvSpPr/>
      </dsp:nvSpPr>
      <dsp:spPr>
        <a:xfrm>
          <a:off x="1139933" y="764240"/>
          <a:ext cx="596718" cy="59671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65060F-C4DE-4CBC-A927-F6A02D4CEDAB}">
      <dsp:nvSpPr>
        <dsp:cNvPr id="0" name=""/>
        <dsp:cNvSpPr/>
      </dsp:nvSpPr>
      <dsp:spPr>
        <a:xfrm rot="10800000">
          <a:off x="1438293" y="1528125"/>
          <a:ext cx="5117973" cy="596718"/>
        </a:xfrm>
        <a:prstGeom prst="homePlate">
          <a:avLst/>
        </a:prstGeom>
        <a:solidFill>
          <a:srgbClr val="ADC08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3136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PDS Employment Packets</a:t>
          </a:r>
        </a:p>
      </dsp:txBody>
      <dsp:txXfrm rot="10800000">
        <a:off x="1587472" y="1528125"/>
        <a:ext cx="4968794" cy="596718"/>
      </dsp:txXfrm>
    </dsp:sp>
    <dsp:sp modelId="{7B119B9A-B289-4CC6-AACA-317F42DCA292}">
      <dsp:nvSpPr>
        <dsp:cNvPr id="0" name=""/>
        <dsp:cNvSpPr/>
      </dsp:nvSpPr>
      <dsp:spPr>
        <a:xfrm>
          <a:off x="1139933" y="1528125"/>
          <a:ext cx="596718" cy="59671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22B291-48CE-49E2-BFC7-BA27518C9156}">
      <dsp:nvSpPr>
        <dsp:cNvPr id="0" name=""/>
        <dsp:cNvSpPr/>
      </dsp:nvSpPr>
      <dsp:spPr>
        <a:xfrm rot="10800000">
          <a:off x="1438293" y="2292010"/>
          <a:ext cx="5117973" cy="596718"/>
        </a:xfrm>
        <a:prstGeom prst="homePlate">
          <a:avLst/>
        </a:prstGeom>
        <a:solidFill>
          <a:srgbClr val="BEBB3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3136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Use of Employee Eligibility Form</a:t>
          </a:r>
        </a:p>
      </dsp:txBody>
      <dsp:txXfrm rot="10800000">
        <a:off x="1587472" y="2292010"/>
        <a:ext cx="4968794" cy="596718"/>
      </dsp:txXfrm>
    </dsp:sp>
    <dsp:sp modelId="{B21D00E4-F600-4E73-92DB-46B49D357084}">
      <dsp:nvSpPr>
        <dsp:cNvPr id="0" name=""/>
        <dsp:cNvSpPr/>
      </dsp:nvSpPr>
      <dsp:spPr>
        <a:xfrm>
          <a:off x="1139933" y="2292010"/>
          <a:ext cx="596718" cy="59671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B26E3-3C63-4AA3-86BB-5983EE78448B}">
      <dsp:nvSpPr>
        <dsp:cNvPr id="0" name=""/>
        <dsp:cNvSpPr/>
      </dsp:nvSpPr>
      <dsp:spPr>
        <a:xfrm>
          <a:off x="0" y="45604"/>
          <a:ext cx="8077200" cy="1514440"/>
        </a:xfrm>
        <a:prstGeom prst="roundRect">
          <a:avLst/>
        </a:prstGeom>
        <a:solidFill>
          <a:srgbClr val="6BB5D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/>
            <a:t>Required for Each PDS Participant:</a:t>
          </a:r>
          <a:endParaRPr lang="en-US" sz="4200" kern="1200" dirty="0"/>
        </a:p>
      </dsp:txBody>
      <dsp:txXfrm>
        <a:off x="73929" y="119533"/>
        <a:ext cx="7929342" cy="1366582"/>
      </dsp:txXfrm>
    </dsp:sp>
    <dsp:sp modelId="{6BC724BE-A895-42AF-82A1-6A70A8798C83}">
      <dsp:nvSpPr>
        <dsp:cNvPr id="0" name=""/>
        <dsp:cNvSpPr/>
      </dsp:nvSpPr>
      <dsp:spPr>
        <a:xfrm>
          <a:off x="0" y="1758112"/>
          <a:ext cx="8077200" cy="311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MAP-2000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PDS Employer Responsibilities &amp; Expectations (ERE) Form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Participant Directed Services (PDS) Employee/Provider Contract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Employee Eligibility Form (EEF) </a:t>
          </a:r>
        </a:p>
      </dsp:txBody>
      <dsp:txXfrm>
        <a:off x="0" y="1758112"/>
        <a:ext cx="8077200" cy="31132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D06C8-22A5-43D2-80AD-9A5C38812E60}">
      <dsp:nvSpPr>
        <dsp:cNvPr id="0" name=""/>
        <dsp:cNvSpPr/>
      </dsp:nvSpPr>
      <dsp:spPr>
        <a:xfrm>
          <a:off x="2718084" y="2175786"/>
          <a:ext cx="752440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752440" y="34013"/>
              </a:lnTo>
            </a:path>
          </a:pathLst>
        </a:custGeom>
        <a:noFill/>
        <a:ln w="25400" cap="flat" cmpd="sng" algn="ctr">
          <a:solidFill>
            <a:srgbClr val="BEBB3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2E3FE-5431-4A1B-9A0D-B618445D29D1}">
      <dsp:nvSpPr>
        <dsp:cNvPr id="0" name=""/>
        <dsp:cNvSpPr/>
      </dsp:nvSpPr>
      <dsp:spPr>
        <a:xfrm>
          <a:off x="970" y="611497"/>
          <a:ext cx="3196604" cy="31966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C664AA-B080-4DF7-9717-FDA007704147}">
      <dsp:nvSpPr>
        <dsp:cNvPr id="0" name=""/>
        <dsp:cNvSpPr/>
      </dsp:nvSpPr>
      <dsp:spPr>
        <a:xfrm>
          <a:off x="3470525" y="1268789"/>
          <a:ext cx="1917962" cy="1882020"/>
        </a:xfrm>
        <a:prstGeom prst="ellipse">
          <a:avLst/>
        </a:prstGeom>
        <a:solidFill>
          <a:srgbClr val="6BB5D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What to Upload</a:t>
          </a:r>
          <a:endParaRPr lang="en-US" sz="3000" kern="1200" dirty="0"/>
        </a:p>
      </dsp:txBody>
      <dsp:txXfrm>
        <a:off x="3751404" y="1544404"/>
        <a:ext cx="1356204" cy="1330790"/>
      </dsp:txXfrm>
    </dsp:sp>
    <dsp:sp modelId="{3CE6966D-AD24-40D1-B8FF-46D336B35A2E}">
      <dsp:nvSpPr>
        <dsp:cNvPr id="0" name=""/>
        <dsp:cNvSpPr/>
      </dsp:nvSpPr>
      <dsp:spPr>
        <a:xfrm>
          <a:off x="5580284" y="1268789"/>
          <a:ext cx="2876944" cy="188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Guardianship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PDS Provider Contracts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PDS Employment CPR First Aid Acknowledgement*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Verification of Required Trainings</a:t>
          </a:r>
        </a:p>
      </dsp:txBody>
      <dsp:txXfrm>
        <a:off x="5580284" y="1268789"/>
        <a:ext cx="2876944" cy="188202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D06C8-22A5-43D2-80AD-9A5C38812E60}">
      <dsp:nvSpPr>
        <dsp:cNvPr id="0" name=""/>
        <dsp:cNvSpPr/>
      </dsp:nvSpPr>
      <dsp:spPr>
        <a:xfrm>
          <a:off x="2616869" y="2213930"/>
          <a:ext cx="734685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734685" y="33969"/>
              </a:lnTo>
            </a:path>
          </a:pathLst>
        </a:custGeom>
        <a:noFill/>
        <a:ln w="25400" cap="flat" cmpd="sng" algn="ctr">
          <a:solidFill>
            <a:srgbClr val="6BB5D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2E3FE-5431-4A1B-9A0D-B618445D29D1}">
      <dsp:nvSpPr>
        <dsp:cNvPr id="0" name=""/>
        <dsp:cNvSpPr/>
      </dsp:nvSpPr>
      <dsp:spPr>
        <a:xfrm>
          <a:off x="1053" y="709184"/>
          <a:ext cx="3077430" cy="30774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C664AA-B080-4DF7-9717-FDA007704147}">
      <dsp:nvSpPr>
        <dsp:cNvPr id="0" name=""/>
        <dsp:cNvSpPr/>
      </dsp:nvSpPr>
      <dsp:spPr>
        <a:xfrm>
          <a:off x="3351554" y="1324670"/>
          <a:ext cx="1846458" cy="1846458"/>
        </a:xfrm>
        <a:prstGeom prst="ellipse">
          <a:avLst/>
        </a:prstGeom>
        <a:solidFill>
          <a:srgbClr val="BEBB3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Do not Upload!</a:t>
          </a:r>
          <a:endParaRPr lang="en-US" sz="2900" kern="1200" dirty="0"/>
        </a:p>
      </dsp:txBody>
      <dsp:txXfrm>
        <a:off x="3621962" y="1595078"/>
        <a:ext cx="1305642" cy="1305642"/>
      </dsp:txXfrm>
    </dsp:sp>
    <dsp:sp modelId="{3CE6966D-AD24-40D1-B8FF-46D336B35A2E}">
      <dsp:nvSpPr>
        <dsp:cNvPr id="0" name=""/>
        <dsp:cNvSpPr/>
      </dsp:nvSpPr>
      <dsp:spPr>
        <a:xfrm>
          <a:off x="5382658" y="1324670"/>
          <a:ext cx="2769687" cy="184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Employee Personally Identifiable Information (PII)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Drug Test Results &amp; TB Risk Assessments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Criminal Background &amp; Registry Results (AOC, NAR, CRC, &amp; CMR or KARES)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Driver’s License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Automobile Liability Insurance Information</a:t>
          </a:r>
        </a:p>
      </dsp:txBody>
      <dsp:txXfrm>
        <a:off x="5382658" y="1324670"/>
        <a:ext cx="2769687" cy="18464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4D118-EBC4-4495-AFB1-4DA58C373BE4}">
      <dsp:nvSpPr>
        <dsp:cNvPr id="0" name=""/>
        <dsp:cNvSpPr/>
      </dsp:nvSpPr>
      <dsp:spPr>
        <a:xfrm>
          <a:off x="1214142" y="492458"/>
          <a:ext cx="1810510" cy="1188242"/>
        </a:xfrm>
        <a:prstGeom prst="rect">
          <a:avLst/>
        </a:prstGeom>
        <a:solidFill>
          <a:srgbClr val="6BB5D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Participant selects CM &amp; DSP agency.</a:t>
          </a:r>
        </a:p>
      </dsp:txBody>
      <dsp:txXfrm>
        <a:off x="1503824" y="492458"/>
        <a:ext cx="1520828" cy="1188242"/>
      </dsp:txXfrm>
    </dsp:sp>
    <dsp:sp modelId="{EF9669E9-1EC8-409E-981C-3923FAA54EC7}">
      <dsp:nvSpPr>
        <dsp:cNvPr id="0" name=""/>
        <dsp:cNvSpPr/>
      </dsp:nvSpPr>
      <dsp:spPr>
        <a:xfrm>
          <a:off x="1214160" y="1578310"/>
          <a:ext cx="1810510" cy="1188242"/>
        </a:xfrm>
        <a:prstGeom prst="rect">
          <a:avLst/>
        </a:prstGeom>
        <a:solidFill>
          <a:srgbClr val="6BB5D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Services provided by DSP agency employees.</a:t>
          </a:r>
        </a:p>
      </dsp:txBody>
      <dsp:txXfrm>
        <a:off x="1503842" y="1578310"/>
        <a:ext cx="1520828" cy="1188242"/>
      </dsp:txXfrm>
    </dsp:sp>
    <dsp:sp modelId="{A3F2135E-603A-434A-A91E-44537E29748C}">
      <dsp:nvSpPr>
        <dsp:cNvPr id="0" name=""/>
        <dsp:cNvSpPr/>
      </dsp:nvSpPr>
      <dsp:spPr>
        <a:xfrm>
          <a:off x="1214160" y="2736549"/>
          <a:ext cx="1810510" cy="1188242"/>
        </a:xfrm>
        <a:prstGeom prst="rect">
          <a:avLst/>
        </a:prstGeom>
        <a:solidFill>
          <a:srgbClr val="6BB5D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bg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DSP staff works for provider agency.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bg1"/>
            </a:solidFill>
          </a:endParaRPr>
        </a:p>
      </dsp:txBody>
      <dsp:txXfrm>
        <a:off x="1503842" y="2736549"/>
        <a:ext cx="1520828" cy="1188242"/>
      </dsp:txXfrm>
    </dsp:sp>
    <dsp:sp modelId="{51AFC747-8D7E-4566-A87E-FA296235FE4F}">
      <dsp:nvSpPr>
        <dsp:cNvPr id="0" name=""/>
        <dsp:cNvSpPr/>
      </dsp:nvSpPr>
      <dsp:spPr>
        <a:xfrm>
          <a:off x="1219193" y="3869051"/>
          <a:ext cx="1840021" cy="1360822"/>
        </a:xfrm>
        <a:prstGeom prst="rect">
          <a:avLst/>
        </a:prstGeom>
        <a:solidFill>
          <a:srgbClr val="6BB5D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DSP agency handles employer responsibilities &amp; payroll.</a:t>
          </a:r>
        </a:p>
      </dsp:txBody>
      <dsp:txXfrm>
        <a:off x="1513597" y="3869051"/>
        <a:ext cx="1545618" cy="1360822"/>
      </dsp:txXfrm>
    </dsp:sp>
    <dsp:sp modelId="{C4D3FBA2-33AC-4B8F-BAE2-0AB92467786A}">
      <dsp:nvSpPr>
        <dsp:cNvPr id="0" name=""/>
        <dsp:cNvSpPr/>
      </dsp:nvSpPr>
      <dsp:spPr>
        <a:xfrm>
          <a:off x="115043" y="114221"/>
          <a:ext cx="1293919" cy="1187648"/>
        </a:xfrm>
        <a:prstGeom prst="ellipse">
          <a:avLst/>
        </a:prstGeom>
        <a:solidFill>
          <a:srgbClr val="ADC0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TRADITIONAL OPTION</a:t>
          </a:r>
        </a:p>
      </dsp:txBody>
      <dsp:txXfrm>
        <a:off x="304533" y="288148"/>
        <a:ext cx="914939" cy="839794"/>
      </dsp:txXfrm>
    </dsp:sp>
    <dsp:sp modelId="{DD70D004-D7B0-460B-8F00-C02E3FEA7B51}">
      <dsp:nvSpPr>
        <dsp:cNvPr id="0" name=""/>
        <dsp:cNvSpPr/>
      </dsp:nvSpPr>
      <dsp:spPr>
        <a:xfrm>
          <a:off x="4856332" y="492458"/>
          <a:ext cx="1781472" cy="1188242"/>
        </a:xfrm>
        <a:prstGeom prst="rect">
          <a:avLst/>
        </a:prstGeom>
        <a:solidFill>
          <a:srgbClr val="6BB5DD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Participant selects PDS CM agency.</a:t>
          </a:r>
        </a:p>
      </dsp:txBody>
      <dsp:txXfrm>
        <a:off x="5141367" y="492458"/>
        <a:ext cx="1496437" cy="1188242"/>
      </dsp:txXfrm>
    </dsp:sp>
    <dsp:sp modelId="{59E2B334-1DC9-465B-BF2E-74F6E1D0A808}">
      <dsp:nvSpPr>
        <dsp:cNvPr id="0" name=""/>
        <dsp:cNvSpPr/>
      </dsp:nvSpPr>
      <dsp:spPr>
        <a:xfrm>
          <a:off x="4856332" y="1650697"/>
          <a:ext cx="1781472" cy="1188242"/>
        </a:xfrm>
        <a:prstGeom prst="rect">
          <a:avLst/>
        </a:prstGeom>
        <a:solidFill>
          <a:srgbClr val="6BB5DD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Participant and Rep. hires employees to provide services.</a:t>
          </a:r>
        </a:p>
      </dsp:txBody>
      <dsp:txXfrm>
        <a:off x="5141367" y="1650697"/>
        <a:ext cx="1496437" cy="1188242"/>
      </dsp:txXfrm>
    </dsp:sp>
    <dsp:sp modelId="{A584C299-22D3-4D1A-AD7A-067972E2F25F}">
      <dsp:nvSpPr>
        <dsp:cNvPr id="0" name=""/>
        <dsp:cNvSpPr/>
      </dsp:nvSpPr>
      <dsp:spPr>
        <a:xfrm>
          <a:off x="4856332" y="2768857"/>
          <a:ext cx="1781472" cy="1188242"/>
        </a:xfrm>
        <a:prstGeom prst="rect">
          <a:avLst/>
        </a:prstGeom>
        <a:solidFill>
          <a:srgbClr val="6BB5DD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Employee works for the participant.</a:t>
          </a:r>
        </a:p>
      </dsp:txBody>
      <dsp:txXfrm>
        <a:off x="5141367" y="2768857"/>
        <a:ext cx="1496437" cy="1188242"/>
      </dsp:txXfrm>
    </dsp:sp>
    <dsp:sp modelId="{8B99ED9D-3F65-473E-B090-91D5415B0F17}">
      <dsp:nvSpPr>
        <dsp:cNvPr id="0" name=""/>
        <dsp:cNvSpPr/>
      </dsp:nvSpPr>
      <dsp:spPr>
        <a:xfrm>
          <a:off x="4856332" y="3859331"/>
          <a:ext cx="1781472" cy="1457842"/>
        </a:xfrm>
        <a:prstGeom prst="rect">
          <a:avLst/>
        </a:prstGeom>
        <a:solidFill>
          <a:srgbClr val="6BB5DD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Participant and Rep. handle employer responsibilities &amp; FMS handles payroll.</a:t>
          </a:r>
        </a:p>
      </dsp:txBody>
      <dsp:txXfrm>
        <a:off x="5141367" y="3859331"/>
        <a:ext cx="1496437" cy="1457842"/>
      </dsp:txXfrm>
    </dsp:sp>
    <dsp:sp modelId="{224947E9-284C-46B5-B466-045ED1CCD575}">
      <dsp:nvSpPr>
        <dsp:cNvPr id="0" name=""/>
        <dsp:cNvSpPr/>
      </dsp:nvSpPr>
      <dsp:spPr>
        <a:xfrm>
          <a:off x="3901979" y="114221"/>
          <a:ext cx="1187648" cy="1187648"/>
        </a:xfrm>
        <a:prstGeom prst="ellipse">
          <a:avLst/>
        </a:prstGeom>
        <a:solidFill>
          <a:srgbClr val="ADC08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PDS OPTION</a:t>
          </a:r>
        </a:p>
      </dsp:txBody>
      <dsp:txXfrm>
        <a:off x="4075906" y="288148"/>
        <a:ext cx="839794" cy="83979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3299A-675A-4994-A650-60C5409982CB}">
      <dsp:nvSpPr>
        <dsp:cNvPr id="0" name=""/>
        <dsp:cNvSpPr/>
      </dsp:nvSpPr>
      <dsp:spPr>
        <a:xfrm rot="10800000">
          <a:off x="1582873" y="1902"/>
          <a:ext cx="5879455" cy="407830"/>
        </a:xfrm>
        <a:prstGeom prst="homePlate">
          <a:avLst/>
        </a:prstGeom>
        <a:solidFill>
          <a:srgbClr val="01203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842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Selected by Participant</a:t>
          </a:r>
        </a:p>
      </dsp:txBody>
      <dsp:txXfrm rot="10800000">
        <a:off x="1684830" y="1902"/>
        <a:ext cx="5777498" cy="407830"/>
      </dsp:txXfrm>
    </dsp:sp>
    <dsp:sp modelId="{C14EFA45-A0B7-438D-86BD-D9005DDCE71A}">
      <dsp:nvSpPr>
        <dsp:cNvPr id="0" name=""/>
        <dsp:cNvSpPr/>
      </dsp:nvSpPr>
      <dsp:spPr>
        <a:xfrm>
          <a:off x="1378958" y="1902"/>
          <a:ext cx="407830" cy="4078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E9B1F1-8A94-4CF6-9BE0-95E66F8098D8}">
      <dsp:nvSpPr>
        <dsp:cNvPr id="0" name=""/>
        <dsp:cNvSpPr/>
      </dsp:nvSpPr>
      <dsp:spPr>
        <a:xfrm rot="10800000">
          <a:off x="1582873" y="531472"/>
          <a:ext cx="5879455" cy="407830"/>
        </a:xfrm>
        <a:prstGeom prst="homePlate">
          <a:avLst/>
        </a:prstGeom>
        <a:solidFill>
          <a:srgbClr val="6BB5D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842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Age (18 or Older)</a:t>
          </a:r>
        </a:p>
      </dsp:txBody>
      <dsp:txXfrm rot="10800000">
        <a:off x="1684830" y="531472"/>
        <a:ext cx="5777498" cy="407830"/>
      </dsp:txXfrm>
    </dsp:sp>
    <dsp:sp modelId="{F31CDCBB-A5D6-4C76-BA1F-EF4D8180E636}">
      <dsp:nvSpPr>
        <dsp:cNvPr id="0" name=""/>
        <dsp:cNvSpPr/>
      </dsp:nvSpPr>
      <dsp:spPr>
        <a:xfrm>
          <a:off x="1378958" y="531472"/>
          <a:ext cx="407830" cy="4078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B992AB-769E-4872-8D61-129DD1F76CE5}">
      <dsp:nvSpPr>
        <dsp:cNvPr id="0" name=""/>
        <dsp:cNvSpPr/>
      </dsp:nvSpPr>
      <dsp:spPr>
        <a:xfrm rot="10800000">
          <a:off x="1582873" y="1061043"/>
          <a:ext cx="5879455" cy="407830"/>
        </a:xfrm>
        <a:prstGeom prst="homePlate">
          <a:avLst/>
        </a:prstGeom>
        <a:solidFill>
          <a:srgbClr val="ADC08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842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Citizen of the US or Possess Valid Work Permit</a:t>
          </a:r>
        </a:p>
      </dsp:txBody>
      <dsp:txXfrm rot="10800000">
        <a:off x="1684830" y="1061043"/>
        <a:ext cx="5777498" cy="407830"/>
      </dsp:txXfrm>
    </dsp:sp>
    <dsp:sp modelId="{27192C55-5B02-459E-BC12-20916E304464}">
      <dsp:nvSpPr>
        <dsp:cNvPr id="0" name=""/>
        <dsp:cNvSpPr/>
      </dsp:nvSpPr>
      <dsp:spPr>
        <a:xfrm>
          <a:off x="1378958" y="1061043"/>
          <a:ext cx="407830" cy="4078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B8D47F-26BD-477D-A880-714B500C4024}">
      <dsp:nvSpPr>
        <dsp:cNvPr id="0" name=""/>
        <dsp:cNvSpPr/>
      </dsp:nvSpPr>
      <dsp:spPr>
        <a:xfrm rot="10800000">
          <a:off x="1582873" y="1590614"/>
          <a:ext cx="5879455" cy="407830"/>
        </a:xfrm>
        <a:prstGeom prst="homePlate">
          <a:avLst/>
        </a:prstGeom>
        <a:solidFill>
          <a:srgbClr val="BEBB3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842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Communicate Effectively</a:t>
          </a:r>
        </a:p>
      </dsp:txBody>
      <dsp:txXfrm rot="10800000">
        <a:off x="1684830" y="1590614"/>
        <a:ext cx="5777498" cy="407830"/>
      </dsp:txXfrm>
    </dsp:sp>
    <dsp:sp modelId="{5EB1AD60-313A-46C0-BC25-1BBFA2C1F921}">
      <dsp:nvSpPr>
        <dsp:cNvPr id="0" name=""/>
        <dsp:cNvSpPr/>
      </dsp:nvSpPr>
      <dsp:spPr>
        <a:xfrm>
          <a:off x="1378958" y="1590614"/>
          <a:ext cx="407830" cy="4078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76166B-3975-4C4B-9EDE-0E915AA1FEF2}">
      <dsp:nvSpPr>
        <dsp:cNvPr id="0" name=""/>
        <dsp:cNvSpPr/>
      </dsp:nvSpPr>
      <dsp:spPr>
        <a:xfrm rot="10800000">
          <a:off x="1582873" y="2120184"/>
          <a:ext cx="5879455" cy="407830"/>
        </a:xfrm>
        <a:prstGeom prst="homePlate">
          <a:avLst/>
        </a:prstGeom>
        <a:solidFill>
          <a:srgbClr val="01203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842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Understand and Carry-Out Instructions</a:t>
          </a:r>
        </a:p>
      </dsp:txBody>
      <dsp:txXfrm rot="10800000">
        <a:off x="1684830" y="2120184"/>
        <a:ext cx="5777498" cy="407830"/>
      </dsp:txXfrm>
    </dsp:sp>
    <dsp:sp modelId="{4C7C9DEE-9827-4B62-88F7-532E73BD3040}">
      <dsp:nvSpPr>
        <dsp:cNvPr id="0" name=""/>
        <dsp:cNvSpPr/>
      </dsp:nvSpPr>
      <dsp:spPr>
        <a:xfrm>
          <a:off x="1378958" y="2120184"/>
          <a:ext cx="407830" cy="4078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EB777C-762D-4D16-A700-B97263126DE5}">
      <dsp:nvSpPr>
        <dsp:cNvPr id="0" name=""/>
        <dsp:cNvSpPr/>
      </dsp:nvSpPr>
      <dsp:spPr>
        <a:xfrm rot="10800000">
          <a:off x="1582873" y="2649755"/>
          <a:ext cx="5879455" cy="407830"/>
        </a:xfrm>
        <a:prstGeom prst="homePlate">
          <a:avLst/>
        </a:prstGeom>
        <a:solidFill>
          <a:srgbClr val="6BB5D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842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Maintain Records</a:t>
          </a:r>
        </a:p>
      </dsp:txBody>
      <dsp:txXfrm rot="10800000">
        <a:off x="1684830" y="2649755"/>
        <a:ext cx="5777498" cy="407830"/>
      </dsp:txXfrm>
    </dsp:sp>
    <dsp:sp modelId="{879137C1-2987-4DE6-B4E5-9D300764E332}">
      <dsp:nvSpPr>
        <dsp:cNvPr id="0" name=""/>
        <dsp:cNvSpPr/>
      </dsp:nvSpPr>
      <dsp:spPr>
        <a:xfrm>
          <a:off x="1378958" y="2649755"/>
          <a:ext cx="407830" cy="4078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5609B2-7842-42DD-A82B-35E99B1D4C2D}">
      <dsp:nvSpPr>
        <dsp:cNvPr id="0" name=""/>
        <dsp:cNvSpPr/>
      </dsp:nvSpPr>
      <dsp:spPr>
        <a:xfrm rot="10800000">
          <a:off x="1582873" y="3179326"/>
          <a:ext cx="5879455" cy="407830"/>
        </a:xfrm>
        <a:prstGeom prst="homePlate">
          <a:avLst/>
        </a:prstGeom>
        <a:solidFill>
          <a:srgbClr val="ADC08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842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Submit to Background Requirements</a:t>
          </a:r>
        </a:p>
      </dsp:txBody>
      <dsp:txXfrm rot="10800000">
        <a:off x="1684830" y="3179326"/>
        <a:ext cx="5777498" cy="407830"/>
      </dsp:txXfrm>
    </dsp:sp>
    <dsp:sp modelId="{56F24CC7-FAD8-4268-8A68-5DDDB2348B20}">
      <dsp:nvSpPr>
        <dsp:cNvPr id="0" name=""/>
        <dsp:cNvSpPr/>
      </dsp:nvSpPr>
      <dsp:spPr>
        <a:xfrm>
          <a:off x="1378958" y="3179326"/>
          <a:ext cx="407830" cy="4078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A25ABC-BFCC-460D-906E-C6E5FAC9BFE9}">
      <dsp:nvSpPr>
        <dsp:cNvPr id="0" name=""/>
        <dsp:cNvSpPr/>
      </dsp:nvSpPr>
      <dsp:spPr>
        <a:xfrm rot="10800000">
          <a:off x="1582873" y="3708896"/>
          <a:ext cx="5879455" cy="407830"/>
        </a:xfrm>
        <a:prstGeom prst="homePlate">
          <a:avLst/>
        </a:prstGeom>
        <a:solidFill>
          <a:srgbClr val="BEBB3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842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No Disqualifying Background Check Findings</a:t>
          </a:r>
        </a:p>
      </dsp:txBody>
      <dsp:txXfrm rot="10800000">
        <a:off x="1684830" y="3708896"/>
        <a:ext cx="5777498" cy="407830"/>
      </dsp:txXfrm>
    </dsp:sp>
    <dsp:sp modelId="{438116EA-3FDE-48DE-9A81-1446DFA5FD60}">
      <dsp:nvSpPr>
        <dsp:cNvPr id="0" name=""/>
        <dsp:cNvSpPr/>
      </dsp:nvSpPr>
      <dsp:spPr>
        <a:xfrm>
          <a:off x="1378958" y="3708896"/>
          <a:ext cx="407830" cy="4078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D655F2-A723-4866-950F-4EB9FAE6AFE8}">
      <dsp:nvSpPr>
        <dsp:cNvPr id="0" name=""/>
        <dsp:cNvSpPr/>
      </dsp:nvSpPr>
      <dsp:spPr>
        <a:xfrm rot="10800000">
          <a:off x="1582873" y="4238467"/>
          <a:ext cx="5879455" cy="407830"/>
        </a:xfrm>
        <a:prstGeom prst="homePlate">
          <a:avLst/>
        </a:prstGeom>
        <a:solidFill>
          <a:srgbClr val="01203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842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Complete All Required Trainings and Assessments</a:t>
          </a:r>
        </a:p>
      </dsp:txBody>
      <dsp:txXfrm rot="10800000">
        <a:off x="1684830" y="4238467"/>
        <a:ext cx="5777498" cy="407830"/>
      </dsp:txXfrm>
    </dsp:sp>
    <dsp:sp modelId="{29E8724C-279B-4E73-B351-A7B68B830852}">
      <dsp:nvSpPr>
        <dsp:cNvPr id="0" name=""/>
        <dsp:cNvSpPr/>
      </dsp:nvSpPr>
      <dsp:spPr>
        <a:xfrm>
          <a:off x="1373688" y="4114801"/>
          <a:ext cx="407830" cy="4078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EDFCE-F425-4E83-894D-31E482133F1D}">
      <dsp:nvSpPr>
        <dsp:cNvPr id="0" name=""/>
        <dsp:cNvSpPr/>
      </dsp:nvSpPr>
      <dsp:spPr>
        <a:xfrm>
          <a:off x="-5384041" y="-824464"/>
          <a:ext cx="6410929" cy="6410929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681B5-DB46-4B4B-9F92-699673F460C4}">
      <dsp:nvSpPr>
        <dsp:cNvPr id="0" name=""/>
        <dsp:cNvSpPr/>
      </dsp:nvSpPr>
      <dsp:spPr>
        <a:xfrm>
          <a:off x="382845" y="250766"/>
          <a:ext cx="6346617" cy="501343"/>
        </a:xfrm>
        <a:prstGeom prst="rect">
          <a:avLst/>
        </a:prstGeom>
        <a:solidFill>
          <a:srgbClr val="01203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794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Federal I-9 Employment Eligibility Verification</a:t>
          </a:r>
        </a:p>
      </dsp:txBody>
      <dsp:txXfrm>
        <a:off x="382845" y="250766"/>
        <a:ext cx="6346617" cy="501343"/>
      </dsp:txXfrm>
    </dsp:sp>
    <dsp:sp modelId="{47B45A99-1E65-4A9B-A33D-E27E0FB1E616}">
      <dsp:nvSpPr>
        <dsp:cNvPr id="0" name=""/>
        <dsp:cNvSpPr/>
      </dsp:nvSpPr>
      <dsp:spPr>
        <a:xfrm>
          <a:off x="69506" y="188099"/>
          <a:ext cx="626679" cy="6266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EBB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F52C5-CF50-40D4-9C66-1EF58CC1560B}">
      <dsp:nvSpPr>
        <dsp:cNvPr id="0" name=""/>
        <dsp:cNvSpPr/>
      </dsp:nvSpPr>
      <dsp:spPr>
        <a:xfrm>
          <a:off x="795235" y="1002686"/>
          <a:ext cx="5934228" cy="501343"/>
        </a:xfrm>
        <a:prstGeom prst="rect">
          <a:avLst/>
        </a:prstGeom>
        <a:solidFill>
          <a:srgbClr val="01203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794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Federal Tax Form W-4</a:t>
          </a:r>
        </a:p>
      </dsp:txBody>
      <dsp:txXfrm>
        <a:off x="795235" y="1002686"/>
        <a:ext cx="5934228" cy="501343"/>
      </dsp:txXfrm>
    </dsp:sp>
    <dsp:sp modelId="{3111DCB6-4638-4CDD-9E55-E0E6B16F9D76}">
      <dsp:nvSpPr>
        <dsp:cNvPr id="0" name=""/>
        <dsp:cNvSpPr/>
      </dsp:nvSpPr>
      <dsp:spPr>
        <a:xfrm>
          <a:off x="481895" y="940018"/>
          <a:ext cx="626679" cy="6266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EBB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71062-7DC0-425D-B312-23F45FED775C}">
      <dsp:nvSpPr>
        <dsp:cNvPr id="0" name=""/>
        <dsp:cNvSpPr/>
      </dsp:nvSpPr>
      <dsp:spPr>
        <a:xfrm>
          <a:off x="983810" y="1754606"/>
          <a:ext cx="5745652" cy="501343"/>
        </a:xfrm>
        <a:prstGeom prst="rect">
          <a:avLst/>
        </a:prstGeom>
        <a:solidFill>
          <a:srgbClr val="01203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794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KY Tax Form K-4</a:t>
          </a:r>
        </a:p>
      </dsp:txBody>
      <dsp:txXfrm>
        <a:off x="983810" y="1754606"/>
        <a:ext cx="5745652" cy="501343"/>
      </dsp:txXfrm>
    </dsp:sp>
    <dsp:sp modelId="{43C455C4-5175-489E-B9BC-830B1BEBB8F6}">
      <dsp:nvSpPr>
        <dsp:cNvPr id="0" name=""/>
        <dsp:cNvSpPr/>
      </dsp:nvSpPr>
      <dsp:spPr>
        <a:xfrm>
          <a:off x="670470" y="1691938"/>
          <a:ext cx="626679" cy="6266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EBB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3C429-26B3-4B80-ACDF-CDF3CC4D035B}">
      <dsp:nvSpPr>
        <dsp:cNvPr id="0" name=""/>
        <dsp:cNvSpPr/>
      </dsp:nvSpPr>
      <dsp:spPr>
        <a:xfrm>
          <a:off x="983810" y="2506050"/>
          <a:ext cx="5745652" cy="501343"/>
        </a:xfrm>
        <a:prstGeom prst="rect">
          <a:avLst/>
        </a:prstGeom>
        <a:solidFill>
          <a:srgbClr val="01203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794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Background &amp; Registry Check Resources</a:t>
          </a:r>
        </a:p>
      </dsp:txBody>
      <dsp:txXfrm>
        <a:off x="983810" y="2506050"/>
        <a:ext cx="5745652" cy="501343"/>
      </dsp:txXfrm>
    </dsp:sp>
    <dsp:sp modelId="{B224BED1-DCD3-484F-BD70-F89A933F6523}">
      <dsp:nvSpPr>
        <dsp:cNvPr id="0" name=""/>
        <dsp:cNvSpPr/>
      </dsp:nvSpPr>
      <dsp:spPr>
        <a:xfrm>
          <a:off x="670470" y="2443382"/>
          <a:ext cx="626679" cy="6266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EBB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A783C-0F5B-4354-8BCC-0B4396B179FF}">
      <dsp:nvSpPr>
        <dsp:cNvPr id="0" name=""/>
        <dsp:cNvSpPr/>
      </dsp:nvSpPr>
      <dsp:spPr>
        <a:xfrm>
          <a:off x="795235" y="3257970"/>
          <a:ext cx="5934228" cy="501343"/>
        </a:xfrm>
        <a:prstGeom prst="rect">
          <a:avLst/>
        </a:prstGeom>
        <a:solidFill>
          <a:srgbClr val="01203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794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PDS Provider Contract(s)</a:t>
          </a:r>
        </a:p>
      </dsp:txBody>
      <dsp:txXfrm>
        <a:off x="795235" y="3257970"/>
        <a:ext cx="5934228" cy="501343"/>
      </dsp:txXfrm>
    </dsp:sp>
    <dsp:sp modelId="{2B05CC11-7F42-4589-95DB-2592A85A4A42}">
      <dsp:nvSpPr>
        <dsp:cNvPr id="0" name=""/>
        <dsp:cNvSpPr/>
      </dsp:nvSpPr>
      <dsp:spPr>
        <a:xfrm>
          <a:off x="481895" y="3195302"/>
          <a:ext cx="626679" cy="6266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EBB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F649B-F453-469E-A8E2-836741C1A7D5}">
      <dsp:nvSpPr>
        <dsp:cNvPr id="0" name=""/>
        <dsp:cNvSpPr/>
      </dsp:nvSpPr>
      <dsp:spPr>
        <a:xfrm>
          <a:off x="382845" y="4009890"/>
          <a:ext cx="6346617" cy="501343"/>
        </a:xfrm>
        <a:prstGeom prst="rect">
          <a:avLst/>
        </a:prstGeom>
        <a:solidFill>
          <a:srgbClr val="01203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794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DAIL Fraud, Waste &amp; Abuse Training &amp; Verification</a:t>
          </a:r>
        </a:p>
      </dsp:txBody>
      <dsp:txXfrm>
        <a:off x="382845" y="4009890"/>
        <a:ext cx="6346617" cy="501343"/>
      </dsp:txXfrm>
    </dsp:sp>
    <dsp:sp modelId="{83E19EAB-87A1-47F1-8A02-6AF5082C8398}">
      <dsp:nvSpPr>
        <dsp:cNvPr id="0" name=""/>
        <dsp:cNvSpPr/>
      </dsp:nvSpPr>
      <dsp:spPr>
        <a:xfrm>
          <a:off x="69506" y="3947222"/>
          <a:ext cx="626679" cy="6266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EBB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2F6D1-C723-4544-8CB6-A6F5D9E24A5D}">
      <dsp:nvSpPr>
        <dsp:cNvPr id="0" name=""/>
        <dsp:cNvSpPr/>
      </dsp:nvSpPr>
      <dsp:spPr>
        <a:xfrm>
          <a:off x="1781" y="173921"/>
          <a:ext cx="3342912" cy="1671456"/>
        </a:xfrm>
        <a:prstGeom prst="rect">
          <a:avLst/>
        </a:prstGeom>
        <a:solidFill>
          <a:srgbClr val="01203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Case Management Services</a:t>
          </a:r>
        </a:p>
      </dsp:txBody>
      <dsp:txXfrm>
        <a:off x="1781" y="173921"/>
        <a:ext cx="3342912" cy="1671456"/>
      </dsp:txXfrm>
    </dsp:sp>
    <dsp:sp modelId="{EA20D5A0-7E97-4307-B4F4-8FC32849BB1F}">
      <dsp:nvSpPr>
        <dsp:cNvPr id="0" name=""/>
        <dsp:cNvSpPr/>
      </dsp:nvSpPr>
      <dsp:spPr>
        <a:xfrm>
          <a:off x="4046706" y="173921"/>
          <a:ext cx="3342912" cy="1671456"/>
        </a:xfrm>
        <a:prstGeom prst="rect">
          <a:avLst/>
        </a:prstGeom>
        <a:solidFill>
          <a:srgbClr val="6BB5DD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Financial Management Services</a:t>
          </a:r>
        </a:p>
      </dsp:txBody>
      <dsp:txXfrm>
        <a:off x="4046706" y="173921"/>
        <a:ext cx="3342912" cy="16714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56008-321A-4938-BCFE-6579127686C4}">
      <dsp:nvSpPr>
        <dsp:cNvPr id="0" name=""/>
        <dsp:cNvSpPr/>
      </dsp:nvSpPr>
      <dsp:spPr>
        <a:xfrm rot="10800000">
          <a:off x="1706357" y="161"/>
          <a:ext cx="6232779" cy="545789"/>
        </a:xfrm>
        <a:prstGeom prst="homePlate">
          <a:avLst/>
        </a:prstGeom>
        <a:solidFill>
          <a:srgbClr val="01203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067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Needs</a:t>
          </a:r>
        </a:p>
      </dsp:txBody>
      <dsp:txXfrm rot="10800000">
        <a:off x="1842804" y="161"/>
        <a:ext cx="6096332" cy="545789"/>
      </dsp:txXfrm>
    </dsp:sp>
    <dsp:sp modelId="{D48BB8DB-927A-4C75-9A6A-FF88B0D51187}">
      <dsp:nvSpPr>
        <dsp:cNvPr id="0" name=""/>
        <dsp:cNvSpPr/>
      </dsp:nvSpPr>
      <dsp:spPr>
        <a:xfrm>
          <a:off x="1433463" y="161"/>
          <a:ext cx="545789" cy="54578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CC0A23A-F4DA-4760-B57A-1D1C7E76E2E4}">
      <dsp:nvSpPr>
        <dsp:cNvPr id="0" name=""/>
        <dsp:cNvSpPr/>
      </dsp:nvSpPr>
      <dsp:spPr>
        <a:xfrm rot="10800000">
          <a:off x="1706357" y="689511"/>
          <a:ext cx="6232779" cy="545789"/>
        </a:xfrm>
        <a:prstGeom prst="homePlate">
          <a:avLst/>
        </a:prstGeom>
        <a:solidFill>
          <a:srgbClr val="6BB5D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067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Outcomes</a:t>
          </a:r>
        </a:p>
      </dsp:txBody>
      <dsp:txXfrm rot="10800000">
        <a:off x="1842804" y="689511"/>
        <a:ext cx="6096332" cy="545789"/>
      </dsp:txXfrm>
    </dsp:sp>
    <dsp:sp modelId="{BBEEDB0E-1601-4DA3-B918-0A1644C42EA1}">
      <dsp:nvSpPr>
        <dsp:cNvPr id="0" name=""/>
        <dsp:cNvSpPr/>
      </dsp:nvSpPr>
      <dsp:spPr>
        <a:xfrm>
          <a:off x="1433463" y="689511"/>
          <a:ext cx="545789" cy="54578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30611C-DD67-4321-B871-AB98854ABECB}">
      <dsp:nvSpPr>
        <dsp:cNvPr id="0" name=""/>
        <dsp:cNvSpPr/>
      </dsp:nvSpPr>
      <dsp:spPr>
        <a:xfrm rot="10800000">
          <a:off x="1706357" y="1378861"/>
          <a:ext cx="6232779" cy="545789"/>
        </a:xfrm>
        <a:prstGeom prst="homePlate">
          <a:avLst/>
        </a:prstGeom>
        <a:solidFill>
          <a:srgbClr val="ADC08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067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Services</a:t>
          </a:r>
        </a:p>
      </dsp:txBody>
      <dsp:txXfrm rot="10800000">
        <a:off x="1842804" y="1378861"/>
        <a:ext cx="6096332" cy="545789"/>
      </dsp:txXfrm>
    </dsp:sp>
    <dsp:sp modelId="{6ED2D9B1-55B5-4BF2-92C9-57DC584CE2D5}">
      <dsp:nvSpPr>
        <dsp:cNvPr id="0" name=""/>
        <dsp:cNvSpPr/>
      </dsp:nvSpPr>
      <dsp:spPr>
        <a:xfrm>
          <a:off x="1433463" y="1378861"/>
          <a:ext cx="545789" cy="54578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FCA8D6-EA7B-4404-989C-CC66272257D3}">
      <dsp:nvSpPr>
        <dsp:cNvPr id="0" name=""/>
        <dsp:cNvSpPr/>
      </dsp:nvSpPr>
      <dsp:spPr>
        <a:xfrm rot="10800000">
          <a:off x="1706357" y="2068211"/>
          <a:ext cx="6232779" cy="545789"/>
        </a:xfrm>
        <a:prstGeom prst="homePlate">
          <a:avLst/>
        </a:prstGeom>
        <a:solidFill>
          <a:srgbClr val="BEBB3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067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Available Resources</a:t>
          </a:r>
        </a:p>
      </dsp:txBody>
      <dsp:txXfrm rot="10800000">
        <a:off x="1842804" y="2068211"/>
        <a:ext cx="6096332" cy="545789"/>
      </dsp:txXfrm>
    </dsp:sp>
    <dsp:sp modelId="{0418D4BB-8E70-4DD5-94DD-F2A5610FA3C4}">
      <dsp:nvSpPr>
        <dsp:cNvPr id="0" name=""/>
        <dsp:cNvSpPr/>
      </dsp:nvSpPr>
      <dsp:spPr>
        <a:xfrm>
          <a:off x="1433463" y="2068211"/>
          <a:ext cx="545789" cy="54578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2EAEDC-0FDD-4F59-9C34-D34295C3EF88}">
      <dsp:nvSpPr>
        <dsp:cNvPr id="0" name=""/>
        <dsp:cNvSpPr/>
      </dsp:nvSpPr>
      <dsp:spPr>
        <a:xfrm rot="10800000">
          <a:off x="1706357" y="2757562"/>
          <a:ext cx="6232779" cy="545789"/>
        </a:xfrm>
        <a:prstGeom prst="homePlate">
          <a:avLst/>
        </a:prstGeom>
        <a:solidFill>
          <a:srgbClr val="01203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067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Overall Satisfaction with Waiver Services</a:t>
          </a:r>
        </a:p>
      </dsp:txBody>
      <dsp:txXfrm rot="10800000">
        <a:off x="1842804" y="2757562"/>
        <a:ext cx="6096332" cy="545789"/>
      </dsp:txXfrm>
    </dsp:sp>
    <dsp:sp modelId="{D0B07F1A-D340-444F-9A36-74B19198B73C}">
      <dsp:nvSpPr>
        <dsp:cNvPr id="0" name=""/>
        <dsp:cNvSpPr/>
      </dsp:nvSpPr>
      <dsp:spPr>
        <a:xfrm>
          <a:off x="1433463" y="2757562"/>
          <a:ext cx="545789" cy="54578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AFFD9-CD04-49B1-B33F-7EFA03C2B5DC}">
      <dsp:nvSpPr>
        <dsp:cNvPr id="0" name=""/>
        <dsp:cNvSpPr/>
      </dsp:nvSpPr>
      <dsp:spPr>
        <a:xfrm>
          <a:off x="0" y="4290"/>
          <a:ext cx="8229600" cy="1033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1"/>
              </a:solidFill>
            </a:rPr>
            <a:t>Facilitate </a:t>
          </a:r>
          <a:r>
            <a:rPr lang="en-US" sz="3600" kern="1200" dirty="0">
              <a:solidFill>
                <a:schemeClr val="bg1"/>
              </a:solidFill>
            </a:rPr>
            <a:t>Self-Assessment</a:t>
          </a:r>
          <a:r>
            <a:rPr lang="en-US" sz="4000" kern="1200" dirty="0">
              <a:solidFill>
                <a:schemeClr val="bg1"/>
              </a:solidFill>
            </a:rPr>
            <a:t> of  Participant’s Support Needs</a:t>
          </a:r>
        </a:p>
      </dsp:txBody>
      <dsp:txXfrm>
        <a:off x="0" y="4290"/>
        <a:ext cx="8229600" cy="1033487"/>
      </dsp:txXfrm>
    </dsp:sp>
    <dsp:sp modelId="{AC83E131-8B3D-4D01-8F52-A53188C43CDD}">
      <dsp:nvSpPr>
        <dsp:cNvPr id="0" name=""/>
        <dsp:cNvSpPr/>
      </dsp:nvSpPr>
      <dsp:spPr>
        <a:xfrm>
          <a:off x="0" y="1090554"/>
          <a:ext cx="8229600" cy="1055537"/>
        </a:xfrm>
        <a:prstGeom prst="rect">
          <a:avLst/>
        </a:prstGeom>
        <a:solidFill>
          <a:srgbClr val="6BB5DD"/>
        </a:solidFill>
        <a:ln w="25400" cap="flat" cmpd="sng" algn="ctr">
          <a:solidFill>
            <a:srgbClr val="6BB5D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Enable Participants to Execute Employer Authority by Arranging for Supports</a:t>
          </a:r>
        </a:p>
      </dsp:txBody>
      <dsp:txXfrm>
        <a:off x="0" y="1090554"/>
        <a:ext cx="8229600" cy="1055537"/>
      </dsp:txXfrm>
    </dsp:sp>
    <dsp:sp modelId="{B77BB1DE-042A-4D94-9466-85098DF5963F}">
      <dsp:nvSpPr>
        <dsp:cNvPr id="0" name=""/>
        <dsp:cNvSpPr/>
      </dsp:nvSpPr>
      <dsp:spPr>
        <a:xfrm>
          <a:off x="6419" y="2198869"/>
          <a:ext cx="8216761" cy="1055537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Monitor Participant's Employer Authority for Risks, Challenges and Outcomes</a:t>
          </a:r>
        </a:p>
      </dsp:txBody>
      <dsp:txXfrm>
        <a:off x="6419" y="2198869"/>
        <a:ext cx="8216761" cy="1055537"/>
      </dsp:txXfrm>
    </dsp:sp>
    <dsp:sp modelId="{0ADFE6DE-F341-4B23-9E1E-213B7E60B891}">
      <dsp:nvSpPr>
        <dsp:cNvPr id="0" name=""/>
        <dsp:cNvSpPr/>
      </dsp:nvSpPr>
      <dsp:spPr>
        <a:xfrm>
          <a:off x="0" y="3307183"/>
          <a:ext cx="8229600" cy="1055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Assist with Selection of FMA and Coordinate Services</a:t>
          </a:r>
        </a:p>
      </dsp:txBody>
      <dsp:txXfrm>
        <a:off x="0" y="3307183"/>
        <a:ext cx="8229600" cy="10555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E5A20-F1FD-4F50-8456-A62E9D633CFC}">
      <dsp:nvSpPr>
        <dsp:cNvPr id="0" name=""/>
        <dsp:cNvSpPr/>
      </dsp:nvSpPr>
      <dsp:spPr>
        <a:xfrm>
          <a:off x="0" y="501899"/>
          <a:ext cx="70104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BD45D-4662-4067-9CF6-8073FA70428A}">
      <dsp:nvSpPr>
        <dsp:cNvPr id="0" name=""/>
        <dsp:cNvSpPr/>
      </dsp:nvSpPr>
      <dsp:spPr>
        <a:xfrm>
          <a:off x="350520" y="59099"/>
          <a:ext cx="490728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IDENTIFIED RISKS</a:t>
          </a:r>
        </a:p>
      </dsp:txBody>
      <dsp:txXfrm>
        <a:off x="393751" y="102330"/>
        <a:ext cx="4820818" cy="799138"/>
      </dsp:txXfrm>
    </dsp:sp>
    <dsp:sp modelId="{4864463D-6634-49DE-9677-609CE2A29DD3}">
      <dsp:nvSpPr>
        <dsp:cNvPr id="0" name=""/>
        <dsp:cNvSpPr/>
      </dsp:nvSpPr>
      <dsp:spPr>
        <a:xfrm>
          <a:off x="0" y="1862700"/>
          <a:ext cx="70104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110FC-A480-4477-8C34-025854E91381}">
      <dsp:nvSpPr>
        <dsp:cNvPr id="0" name=""/>
        <dsp:cNvSpPr/>
      </dsp:nvSpPr>
      <dsp:spPr>
        <a:xfrm>
          <a:off x="350520" y="1419899"/>
          <a:ext cx="490728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CHALLENGES</a:t>
          </a:r>
        </a:p>
      </dsp:txBody>
      <dsp:txXfrm>
        <a:off x="393751" y="1463130"/>
        <a:ext cx="4820818" cy="799138"/>
      </dsp:txXfrm>
    </dsp:sp>
    <dsp:sp modelId="{94B031EC-9AEB-40E7-A81A-E50B3C2F9FFC}">
      <dsp:nvSpPr>
        <dsp:cNvPr id="0" name=""/>
        <dsp:cNvSpPr/>
      </dsp:nvSpPr>
      <dsp:spPr>
        <a:xfrm>
          <a:off x="0" y="3223500"/>
          <a:ext cx="70104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075D0-B034-432D-96C3-C166EADE7087}">
      <dsp:nvSpPr>
        <dsp:cNvPr id="0" name=""/>
        <dsp:cNvSpPr/>
      </dsp:nvSpPr>
      <dsp:spPr>
        <a:xfrm>
          <a:off x="350520" y="2780700"/>
          <a:ext cx="490728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OUTCOMES</a:t>
          </a:r>
        </a:p>
      </dsp:txBody>
      <dsp:txXfrm>
        <a:off x="393751" y="2823931"/>
        <a:ext cx="4820818" cy="7991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AAD0A-75B1-4520-AE6F-B541C398F848}">
      <dsp:nvSpPr>
        <dsp:cNvPr id="0" name=""/>
        <dsp:cNvSpPr/>
      </dsp:nvSpPr>
      <dsp:spPr>
        <a:xfrm>
          <a:off x="0" y="674649"/>
          <a:ext cx="2333624" cy="1400174"/>
        </a:xfrm>
        <a:prstGeom prst="rect">
          <a:avLst/>
        </a:prstGeom>
        <a:solidFill>
          <a:srgbClr val="01203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Review Assessment</a:t>
          </a:r>
          <a:br>
            <a:rPr lang="en-US" sz="1800" b="1" kern="1200" dirty="0"/>
          </a:br>
          <a:r>
            <a:rPr lang="en-US" sz="1800" b="1" kern="1200" dirty="0"/>
            <a:t> Tool</a:t>
          </a:r>
        </a:p>
      </dsp:txBody>
      <dsp:txXfrm>
        <a:off x="0" y="674649"/>
        <a:ext cx="2333624" cy="1400174"/>
      </dsp:txXfrm>
    </dsp:sp>
    <dsp:sp modelId="{D3083909-EE8B-4DA7-B2C1-885EEC38DDE3}">
      <dsp:nvSpPr>
        <dsp:cNvPr id="0" name=""/>
        <dsp:cNvSpPr/>
      </dsp:nvSpPr>
      <dsp:spPr>
        <a:xfrm>
          <a:off x="2566986" y="674649"/>
          <a:ext cx="2333624" cy="1400174"/>
        </a:xfrm>
        <a:prstGeom prst="rect">
          <a:avLst/>
        </a:prstGeom>
        <a:solidFill>
          <a:srgbClr val="6BB5D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Contact Participant for Convenient Date &amp; Time to Meet</a:t>
          </a:r>
        </a:p>
      </dsp:txBody>
      <dsp:txXfrm>
        <a:off x="2566986" y="674649"/>
        <a:ext cx="2333624" cy="1400174"/>
      </dsp:txXfrm>
    </dsp:sp>
    <dsp:sp modelId="{A2C412F6-C943-4356-9A31-D99EFC996BFA}">
      <dsp:nvSpPr>
        <dsp:cNvPr id="0" name=""/>
        <dsp:cNvSpPr/>
      </dsp:nvSpPr>
      <dsp:spPr>
        <a:xfrm>
          <a:off x="5133973" y="674649"/>
          <a:ext cx="2333624" cy="1400174"/>
        </a:xfrm>
        <a:prstGeom prst="rect">
          <a:avLst/>
        </a:prstGeom>
        <a:solidFill>
          <a:srgbClr val="ADC08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Coordinate Participation from any Traditional Provider for Blended Plans</a:t>
          </a:r>
        </a:p>
      </dsp:txBody>
      <dsp:txXfrm>
        <a:off x="5133973" y="674649"/>
        <a:ext cx="2333624" cy="1400174"/>
      </dsp:txXfrm>
    </dsp:sp>
    <dsp:sp modelId="{789666DF-987A-4067-8099-9F3C34F544A5}">
      <dsp:nvSpPr>
        <dsp:cNvPr id="0" name=""/>
        <dsp:cNvSpPr/>
      </dsp:nvSpPr>
      <dsp:spPr>
        <a:xfrm>
          <a:off x="0" y="2308186"/>
          <a:ext cx="2333624" cy="1400174"/>
        </a:xfrm>
        <a:prstGeom prst="rect">
          <a:avLst/>
        </a:prstGeom>
        <a:solidFill>
          <a:srgbClr val="01203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Schedule the PCSP Team Meeting</a:t>
          </a:r>
        </a:p>
      </dsp:txBody>
      <dsp:txXfrm>
        <a:off x="0" y="2308186"/>
        <a:ext cx="2333624" cy="1400174"/>
      </dsp:txXfrm>
    </dsp:sp>
    <dsp:sp modelId="{32BC2A06-5E12-45B8-8AD9-F98269FD56EA}">
      <dsp:nvSpPr>
        <dsp:cNvPr id="0" name=""/>
        <dsp:cNvSpPr/>
      </dsp:nvSpPr>
      <dsp:spPr>
        <a:xfrm>
          <a:off x="2566986" y="2308186"/>
          <a:ext cx="2333624" cy="1400174"/>
        </a:xfrm>
        <a:prstGeom prst="rect">
          <a:avLst/>
        </a:prstGeom>
        <a:solidFill>
          <a:srgbClr val="6BB5D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Ask Participant if they have Identified Potential PDS Employees &amp; Assist with Hiring Process</a:t>
          </a:r>
        </a:p>
      </dsp:txBody>
      <dsp:txXfrm>
        <a:off x="2566986" y="2308186"/>
        <a:ext cx="2333624" cy="1400174"/>
      </dsp:txXfrm>
    </dsp:sp>
    <dsp:sp modelId="{87936E05-8F18-4F23-82DB-EA69D825927C}">
      <dsp:nvSpPr>
        <dsp:cNvPr id="0" name=""/>
        <dsp:cNvSpPr/>
      </dsp:nvSpPr>
      <dsp:spPr>
        <a:xfrm>
          <a:off x="5133973" y="2308186"/>
          <a:ext cx="2333624" cy="1400174"/>
        </a:xfrm>
        <a:prstGeom prst="rect">
          <a:avLst/>
        </a:prstGeom>
        <a:solidFill>
          <a:srgbClr val="ADC08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Create Emergency Back-up Plan</a:t>
          </a:r>
          <a:endParaRPr lang="en-US" sz="1600" b="1" kern="1200" dirty="0"/>
        </a:p>
      </dsp:txBody>
      <dsp:txXfrm>
        <a:off x="5133973" y="2308186"/>
        <a:ext cx="2333624" cy="14001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A2E98-64B6-4D27-92A7-1BB747D83FD0}">
      <dsp:nvSpPr>
        <dsp:cNvPr id="0" name=""/>
        <dsp:cNvSpPr/>
      </dsp:nvSpPr>
      <dsp:spPr>
        <a:xfrm>
          <a:off x="0" y="1091565"/>
          <a:ext cx="5526363" cy="1455420"/>
        </a:xfrm>
        <a:prstGeom prst="notchedRightArrow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2B504-C30F-499B-90B8-3568F428957D}">
      <dsp:nvSpPr>
        <dsp:cNvPr id="0" name=""/>
        <dsp:cNvSpPr/>
      </dsp:nvSpPr>
      <dsp:spPr>
        <a:xfrm>
          <a:off x="2428" y="0"/>
          <a:ext cx="1602861" cy="1455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Monthly</a:t>
          </a:r>
          <a:br>
            <a:rPr lang="en-US" sz="1400" kern="1200" dirty="0"/>
          </a:br>
          <a:r>
            <a:rPr lang="en-US" sz="1400" kern="1200" dirty="0"/>
            <a:t> Face-to-Face or Telehealth</a:t>
          </a:r>
        </a:p>
      </dsp:txBody>
      <dsp:txXfrm>
        <a:off x="2428" y="0"/>
        <a:ext cx="1602861" cy="1455420"/>
      </dsp:txXfrm>
    </dsp:sp>
    <dsp:sp modelId="{AB485F91-06D8-4D13-A829-2512E8559844}">
      <dsp:nvSpPr>
        <dsp:cNvPr id="0" name=""/>
        <dsp:cNvSpPr/>
      </dsp:nvSpPr>
      <dsp:spPr>
        <a:xfrm>
          <a:off x="621931" y="1637347"/>
          <a:ext cx="363855" cy="363855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F6DEA-32BC-4828-A9CD-6ADCC5B1022B}">
      <dsp:nvSpPr>
        <dsp:cNvPr id="0" name=""/>
        <dsp:cNvSpPr/>
      </dsp:nvSpPr>
      <dsp:spPr>
        <a:xfrm>
          <a:off x="1685432" y="2183130"/>
          <a:ext cx="1602861" cy="1455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Include Input from Authorized &amp; PDS Rep., Traditional Providers, Guardian &amp; Natural Supports</a:t>
          </a:r>
        </a:p>
      </dsp:txBody>
      <dsp:txXfrm>
        <a:off x="1685432" y="2183130"/>
        <a:ext cx="1602861" cy="1455420"/>
      </dsp:txXfrm>
    </dsp:sp>
    <dsp:sp modelId="{E130E6EC-DAD6-4194-8A53-5CA754A1AC95}">
      <dsp:nvSpPr>
        <dsp:cNvPr id="0" name=""/>
        <dsp:cNvSpPr/>
      </dsp:nvSpPr>
      <dsp:spPr>
        <a:xfrm>
          <a:off x="2310724" y="1640989"/>
          <a:ext cx="363855" cy="363855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92F16-EAB1-45AF-A078-65574421D7E7}">
      <dsp:nvSpPr>
        <dsp:cNvPr id="0" name=""/>
        <dsp:cNvSpPr/>
      </dsp:nvSpPr>
      <dsp:spPr>
        <a:xfrm>
          <a:off x="3475355" y="0"/>
          <a:ext cx="1389023" cy="1455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At Least Once Every 3 Months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At Participant’s Residence</a:t>
          </a:r>
        </a:p>
      </dsp:txBody>
      <dsp:txXfrm>
        <a:off x="3475355" y="0"/>
        <a:ext cx="1389023" cy="1455420"/>
      </dsp:txXfrm>
    </dsp:sp>
    <dsp:sp modelId="{BCC7CEBE-236A-410D-8D43-1AF96024BA0A}">
      <dsp:nvSpPr>
        <dsp:cNvPr id="0" name=""/>
        <dsp:cNvSpPr/>
      </dsp:nvSpPr>
      <dsp:spPr>
        <a:xfrm>
          <a:off x="3987940" y="1637347"/>
          <a:ext cx="363855" cy="363855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D03C5-E6E9-4667-9123-1544F027413E}">
      <dsp:nvSpPr>
        <dsp:cNvPr id="0" name=""/>
        <dsp:cNvSpPr/>
      </dsp:nvSpPr>
      <dsp:spPr>
        <a:xfrm>
          <a:off x="4217" y="47591"/>
          <a:ext cx="1759171" cy="2333594"/>
        </a:xfrm>
        <a:prstGeom prst="rect">
          <a:avLst/>
        </a:prstGeom>
        <a:solidFill>
          <a:srgbClr val="0070C0"/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Name &amp; Relationship of ALL Persons Present</a:t>
          </a:r>
        </a:p>
      </dsp:txBody>
      <dsp:txXfrm>
        <a:off x="4217" y="47591"/>
        <a:ext cx="1759171" cy="2333594"/>
      </dsp:txXfrm>
    </dsp:sp>
    <dsp:sp modelId="{23C38515-A0F4-44DE-9196-6B1F893CF9AA}">
      <dsp:nvSpPr>
        <dsp:cNvPr id="0" name=""/>
        <dsp:cNvSpPr/>
      </dsp:nvSpPr>
      <dsp:spPr>
        <a:xfrm>
          <a:off x="2132815" y="47591"/>
          <a:ext cx="1759171" cy="3279667"/>
        </a:xfrm>
        <a:prstGeom prst="rect">
          <a:avLst/>
        </a:prstGeom>
        <a:solidFill>
          <a:srgbClr val="6BB5DD"/>
        </a:solidFill>
        <a:ln w="38100" cap="flat" cmpd="sng" algn="ctr">
          <a:solidFill>
            <a:srgbClr val="6BB5DD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Appearance &amp; Health of Participant</a:t>
          </a:r>
        </a:p>
      </dsp:txBody>
      <dsp:txXfrm>
        <a:off x="2132815" y="47591"/>
        <a:ext cx="1759171" cy="3279667"/>
      </dsp:txXfrm>
    </dsp:sp>
    <dsp:sp modelId="{0C5268CA-BD22-4C77-8AD9-B34DEFDB4079}">
      <dsp:nvSpPr>
        <dsp:cNvPr id="0" name=""/>
        <dsp:cNvSpPr/>
      </dsp:nvSpPr>
      <dsp:spPr>
        <a:xfrm>
          <a:off x="4261413" y="47591"/>
          <a:ext cx="1759171" cy="3749639"/>
        </a:xfrm>
        <a:prstGeom prst="rect">
          <a:avLst/>
        </a:prstGeom>
        <a:solidFill>
          <a:srgbClr val="ADC084"/>
        </a:solidFill>
        <a:ln w="38100" cap="flat" cmpd="sng" algn="ctr">
          <a:solidFill>
            <a:srgbClr val="ADC08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Condition of Living Spaces</a:t>
          </a:r>
        </a:p>
      </dsp:txBody>
      <dsp:txXfrm>
        <a:off x="4261413" y="47591"/>
        <a:ext cx="1759171" cy="3749639"/>
      </dsp:txXfrm>
    </dsp:sp>
    <dsp:sp modelId="{C70AB5B6-C164-4F18-82B4-60A3B2DA7B63}">
      <dsp:nvSpPr>
        <dsp:cNvPr id="0" name=""/>
        <dsp:cNvSpPr/>
      </dsp:nvSpPr>
      <dsp:spPr>
        <a:xfrm>
          <a:off x="6390010" y="47591"/>
          <a:ext cx="1759171" cy="4219610"/>
        </a:xfrm>
        <a:prstGeom prst="rect">
          <a:avLst/>
        </a:prstGeom>
        <a:solidFill>
          <a:srgbClr val="BEBB31"/>
        </a:solidFill>
        <a:ln w="38100" cap="flat" cmpd="sng" algn="ctr">
          <a:solidFill>
            <a:srgbClr val="BEBB3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Is PDS Employee Present and Working? </a:t>
          </a:r>
        </a:p>
      </dsp:txBody>
      <dsp:txXfrm>
        <a:off x="6390010" y="47591"/>
        <a:ext cx="1759171" cy="4219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2" y="1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/>
          <a:lstStyle>
            <a:lvl1pPr algn="r">
              <a:defRPr sz="1200"/>
            </a:lvl1pPr>
          </a:lstStyle>
          <a:p>
            <a:fld id="{5292CD85-8DA1-4709-8957-357CEEF656DB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1739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2" y="8841739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 anchor="b"/>
          <a:lstStyle>
            <a:lvl1pPr algn="r">
              <a:defRPr sz="1200"/>
            </a:lvl1pPr>
          </a:lstStyle>
          <a:p>
            <a:fld id="{6CDF7BAE-CC0C-4AD0-92E1-22319721CF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16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/>
          <a:lstStyle>
            <a:lvl1pPr algn="r">
              <a:defRPr sz="1200"/>
            </a:lvl1pPr>
          </a:lstStyle>
          <a:p>
            <a:fld id="{B4B823EE-1623-4115-99B9-B785374AECF6}" type="datetimeFigureOut">
              <a:rPr lang="en-US" smtClean="0"/>
              <a:t>7/8/2024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2" tIns="46646" rIns="93292" bIns="466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292" tIns="46646" rIns="93292" bIns="466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 anchor="b"/>
          <a:lstStyle>
            <a:lvl1pPr algn="r">
              <a:defRPr sz="1200"/>
            </a:lvl1pPr>
          </a:lstStyle>
          <a:p>
            <a:fld id="{CCF99E1E-5533-47FF-A679-997EB01C2C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1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21823"/>
            <a:ext cx="5618480" cy="44202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99E1E-5533-47FF-A679-997EB01C2C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966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99E1E-5533-47FF-A679-997EB01C2C0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13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99E1E-5533-47FF-A679-997EB01C2C0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17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5"/>
            <a:ext cx="5618480" cy="44925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579E0-6223-40AC-AF7A-29A6FC16891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803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5"/>
            <a:ext cx="5618480" cy="42666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579E0-6223-40AC-AF7A-29A6FC1689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108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6"/>
            <a:ext cx="5618480" cy="39686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579E0-6223-40AC-AF7A-29A6FC16891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12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99E1E-5533-47FF-A679-997EB01C2C0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14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99E1E-5533-47FF-A679-997EB01C2C0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89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5"/>
            <a:ext cx="5618480" cy="4362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579E0-6223-40AC-AF7A-29A6FC16891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43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37686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579E0-6223-40AC-AF7A-29A6FC16891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15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5"/>
            <a:ext cx="5618480" cy="4282995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579E0-6223-40AC-AF7A-29A6FC16891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3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21823"/>
            <a:ext cx="5618480" cy="42713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99E1E-5533-47FF-A679-997EB01C2C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7540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8350" y="4543422"/>
            <a:ext cx="5638799" cy="42986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579E0-6223-40AC-AF7A-29A6FC16891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2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99E1E-5533-47FF-A679-997EB01C2C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509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5"/>
            <a:ext cx="5618480" cy="42829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579E0-6223-40AC-AF7A-29A6FC16891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41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99E1E-5533-47FF-A679-997EB01C2C0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33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39781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579E0-6223-40AC-AF7A-29A6FC16891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37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5"/>
            <a:ext cx="5618480" cy="39845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579E0-6223-40AC-AF7A-29A6FC16891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85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21823"/>
            <a:ext cx="5618480" cy="40427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99E1E-5533-47FF-A679-997EB01C2C0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549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8350" y="4502150"/>
            <a:ext cx="5638800" cy="396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579E0-6223-40AC-AF7A-29A6FC16891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795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99E1E-5533-47FF-A679-997EB01C2C0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441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99E1E-5533-47FF-A679-997EB01C2C0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40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21823"/>
            <a:ext cx="5618480" cy="40427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99E1E-5533-47FF-A679-997EB01C2C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927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579E0-6223-40AC-AF7A-29A6FC16891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219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5"/>
            <a:ext cx="5618480" cy="4362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579E0-6223-40AC-AF7A-29A6FC16891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587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578350"/>
            <a:ext cx="5618480" cy="4191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579E0-6223-40AC-AF7A-29A6FC16891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599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25950"/>
            <a:ext cx="5618480" cy="39779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579E0-6223-40AC-AF7A-29A6FC16891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066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6"/>
            <a:ext cx="5618480" cy="4130594"/>
          </a:xfrm>
        </p:spPr>
        <p:txBody>
          <a:bodyPr/>
          <a:lstStyle/>
          <a:p>
            <a:endParaRPr lang="en-US" b="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579E0-6223-40AC-AF7A-29A6FC16891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029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6"/>
            <a:ext cx="5618480" cy="4130594"/>
          </a:xfrm>
        </p:spPr>
        <p:txBody>
          <a:bodyPr/>
          <a:lstStyle/>
          <a:p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579E0-6223-40AC-AF7A-29A6FC16891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891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99E1E-5533-47FF-A679-997EB01C2C0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98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8350" y="4480005"/>
            <a:ext cx="5638800" cy="398454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579E0-6223-40AC-AF7A-29A6FC16891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685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21823"/>
            <a:ext cx="5618480" cy="40427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579E0-6223-40AC-AF7A-29A6FC16891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877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8349" y="4425951"/>
            <a:ext cx="5638801" cy="381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579E0-6223-40AC-AF7A-29A6FC16891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4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3"/>
            <a:ext cx="5618480" cy="4060747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579E0-6223-40AC-AF7A-29A6FC16891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516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99E1E-5533-47FF-A679-997EB01C2C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3191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99E1E-5533-47FF-A679-997EB01C2C0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898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99E1E-5533-47FF-A679-997EB01C2C0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000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99E1E-5533-47FF-A679-997EB01C2C0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639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579E0-6223-40AC-AF7A-29A6FC16891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114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579E0-6223-40AC-AF7A-29A6FC16891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20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4441745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579E0-6223-40AC-AF7A-29A6FC16891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37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99E1E-5533-47FF-A679-997EB01C2C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01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99E1E-5533-47FF-A679-997EB01C2C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99E1E-5533-47FF-A679-997EB01C2C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26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99E1E-5533-47FF-A679-997EB01C2C0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0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5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1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93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10800"/>
            <a:ext cx="838800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70113" y="6477000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86408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4008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58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4008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01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990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18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556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30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8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AD1C3-1ED3-E1C0-1859-5F59CAFB3F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0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50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92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22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88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25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22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10800"/>
            <a:ext cx="838800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70113" y="6477000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6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5848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990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1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5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8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3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AD1C3-1ED3-E1C0-1859-5F59CAFB3F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5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5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0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27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27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27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27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4008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5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11" Type="http://schemas.openxmlformats.org/officeDocument/2006/relationships/hyperlink" Target="https://www.chfs.ky.gov/agencies/dms/dca/Documents/irinstructionalguide.pdf" TargetMode="Externa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2.jpg"/><Relationship Id="rId4" Type="http://schemas.openxmlformats.org/officeDocument/2006/relationships/diagramLayout" Target="../diagrams/layout12.xml"/><Relationship Id="rId9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ps.legislature.ky.gov/law/statutes/statute.aspx?id=8181#:~:text=(8)%20%22Abuse%22%20means,another%20person%27s%20resources%2C%20including%20but" TargetMode="External"/><Relationship Id="rId5" Type="http://schemas.openxmlformats.org/officeDocument/2006/relationships/hyperlink" Target="https://apps.legislature.ky.gov/law/statutes/statute.aspx?id=52104" TargetMode="External"/><Relationship Id="rId4" Type="http://schemas.openxmlformats.org/officeDocument/2006/relationships/hyperlink" Target="https://prd.webapps.chfs.ky.gov/reportabuse/home.aspx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hfs.fraud@ky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HCBinquiries@ky.gov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fs.ky.gov/agencies/dms/dca/Documents/1915cgrievanceform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g"/><Relationship Id="rId5" Type="http://schemas.openxmlformats.org/officeDocument/2006/relationships/hyperlink" Target="mailto:1915cwaiverhelpdesk@ky.gov" TargetMode="Externa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fs.ky.gov/agencies/dail/Documents/Employee-Provider%20Contract.pd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fs.ky.gov/agencies/dail/Documents/PDSEmployerResponsibilitie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Relationship Id="rId9" Type="http://schemas.openxmlformats.org/officeDocument/2006/relationships/hyperlink" Target="https://www.chfs.ky.gov/agencies/dms/dca/waivers/PDSacknowledgementCPR.pdf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Relationship Id="rId9" Type="http://schemas.openxmlformats.org/officeDocument/2006/relationships/image" Target="../media/image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2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fs.ky.gov/agencies/dail/Pages/pds.aspx?View=HCB&amp;Title=Table%20Viewer%20Webpart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hyperlink" Target="mailto:HCBinquiries@.ky.gov" TargetMode="External"/><Relationship Id="rId4" Type="http://schemas.openxmlformats.org/officeDocument/2006/relationships/hyperlink" Target="https://www.chfs.ky.gov/agencies/dms/dca/Pages/evv.aspx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HCBinquiries@ky.gov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5814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PDS Case Management Training</a:t>
            </a:r>
          </a:p>
        </p:txBody>
      </p:sp>
      <p:pic>
        <p:nvPicPr>
          <p:cNvPr id="4" name="Picture 4" descr="Kentucky Food Safety Reporting Website Centralizes Statewide Foodborne  Illness Data">
            <a:extLst>
              <a:ext uri="{FF2B5EF4-FFF2-40B4-BE49-F238E27FC236}">
                <a16:creationId xmlns:a16="http://schemas.microsoft.com/office/drawing/2014/main" id="{B822A549-B3B6-AA50-6AC3-41BBB1CE2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4964"/>
            <a:ext cx="5486400" cy="313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0F1A67-9D92-DFAD-7C81-387759A0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400800"/>
            <a:ext cx="30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B8C1A-B3FA-4E19-85F6-8AA27377C97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045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0A5D-FE45-B88B-DE35-1BEB222E3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112" y="457200"/>
            <a:ext cx="8227335" cy="1470025"/>
          </a:xfrm>
        </p:spPr>
        <p:txBody>
          <a:bodyPr>
            <a:noAutofit/>
          </a:bodyPr>
          <a:lstStyle/>
          <a:p>
            <a:r>
              <a:rPr lang="en-US" sz="4000" dirty="0"/>
              <a:t>MONITORING PARTICIPANT’S EXECUTION OF EMPLOYER AUTHORITY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D7D9D-F760-220E-B7B2-D1F9D990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358730"/>
            <a:ext cx="605248" cy="449263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3123D007-9F51-03A5-8CF5-660C56F04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DB56D28-6051-F8F7-2E2B-9265F233D3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4955911"/>
              </p:ext>
            </p:extLst>
          </p:nvPr>
        </p:nvGraphicFramePr>
        <p:xfrm>
          <a:off x="1143000" y="1963715"/>
          <a:ext cx="7010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6491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6B11A-889A-27BF-C928-05F4360CA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815975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PERSON-CENTERED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A04E7-578D-5D88-376B-415ABC17B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572001"/>
            <a:ext cx="6400800" cy="106679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SECTION II</a:t>
            </a:r>
          </a:p>
        </p:txBody>
      </p:sp>
      <p:pic>
        <p:nvPicPr>
          <p:cNvPr id="5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3EA44E92-AD86-4A43-2F9A-172A058D5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8896167-7F7F-6EB3-4A64-A27E768FA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You Say Your Community is Person-Centered, But What About This ...">
            <a:extLst>
              <a:ext uri="{FF2B5EF4-FFF2-40B4-BE49-F238E27FC236}">
                <a16:creationId xmlns:a16="http://schemas.microsoft.com/office/drawing/2014/main" id="{CCE2803C-3B1A-140A-9AA2-99DFD5AD8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7" y="2286000"/>
            <a:ext cx="3590925" cy="188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195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E84F-5243-FB59-68F6-E2A7972D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1" y="381000"/>
            <a:ext cx="6983622" cy="133199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Person-Centered Service Plans (PCSP)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4D37EE1-4BB6-47B4-FDBF-E85EC284B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552873"/>
              </p:ext>
            </p:extLst>
          </p:nvPr>
        </p:nvGraphicFramePr>
        <p:xfrm>
          <a:off x="838201" y="1712990"/>
          <a:ext cx="7467598" cy="438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A195A90-B8BC-4862-29D4-5A406C8D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10B7D606-88F5-F40B-8714-1BBA9655AB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1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E84F-5243-FB59-68F6-E2A7972D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730" y="1257301"/>
            <a:ext cx="5814540" cy="575210"/>
          </a:xfrm>
        </p:spPr>
        <p:txBody>
          <a:bodyPr>
            <a:noAutofit/>
          </a:bodyPr>
          <a:lstStyle/>
          <a:p>
            <a:pPr algn="ctr"/>
            <a:r>
              <a:rPr lang="en-US" sz="3300" dirty="0"/>
              <a:t>Pds cONTACT REQUIREMENTS</a:t>
            </a:r>
            <a:endParaRPr lang="en-US" sz="3300" u="sng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B3E186F-2D61-EB82-83B0-52996DA75612}"/>
              </a:ext>
            </a:extLst>
          </p:cNvPr>
          <p:cNvGraphicFramePr/>
          <p:nvPr/>
        </p:nvGraphicFramePr>
        <p:xfrm>
          <a:off x="2079350" y="1943100"/>
          <a:ext cx="5526363" cy="363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DA0988-717B-D342-7B25-80649D1AB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70284" y="5657851"/>
            <a:ext cx="316416" cy="248521"/>
          </a:xfrm>
        </p:spPr>
        <p:txBody>
          <a:bodyPr/>
          <a:lstStyle/>
          <a:p>
            <a:pPr defTabSz="685800"/>
            <a:fld id="{413B8C1A-B3FA-4E19-85F6-8AA27377C971}" type="slidenum">
              <a:rPr lang="en-US" sz="1350">
                <a:solidFill>
                  <a:prstClr val="white"/>
                </a:solidFill>
                <a:latin typeface="Calibri"/>
              </a:rPr>
              <a:pPr defTabSz="685800"/>
              <a:t>13</a:t>
            </a:fld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1A79F804-5E4C-F10D-6F78-CB627D537A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42" y="6324600"/>
            <a:ext cx="990600" cy="4855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DA1C5E-48CE-3870-4CE2-BE68F78DC0AB}"/>
              </a:ext>
            </a:extLst>
          </p:cNvPr>
          <p:cNvSpPr txBox="1"/>
          <p:nvPr/>
        </p:nvSpPr>
        <p:spPr>
          <a:xfrm>
            <a:off x="8360358" y="6324600"/>
            <a:ext cx="506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B8C1A-B3FA-4E19-85F6-8AA27377C97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8C3B894-2495-2EAF-04C9-A1D029222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681"/>
            <a:ext cx="8077200" cy="767719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pds ContactS include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EF0569-2180-2187-FF59-DF83AB2CF1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1344866"/>
              </p:ext>
            </p:extLst>
          </p:nvPr>
        </p:nvGraphicFramePr>
        <p:xfrm>
          <a:off x="608557" y="1447800"/>
          <a:ext cx="8153400" cy="431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D756322-20F3-ED2F-C7CA-FB2E143F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6096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1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887B080B-C7F9-D78B-C099-D3CF5301E7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95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A089D-7673-2802-544F-2ADCE5C37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69913"/>
            <a:ext cx="77724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WAIVER AMENDMENT CHANGES TO MONTHLY CONTACTs</a:t>
            </a:r>
            <a:br>
              <a:rPr lang="en-US" sz="3600" dirty="0"/>
            </a:br>
            <a:r>
              <a:rPr lang="en-US" sz="3600" b="1" dirty="0">
                <a:solidFill>
                  <a:schemeClr val="tx1"/>
                </a:solidFill>
              </a:rPr>
              <a:t>Telehealth Flexibilities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258A5-69A3-570A-F585-872B3A1E8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99" y="6288087"/>
            <a:ext cx="9906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EADDFEE-8137-3A2F-067E-161CB8E0D3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8344759"/>
              </p:ext>
            </p:extLst>
          </p:nvPr>
        </p:nvGraphicFramePr>
        <p:xfrm>
          <a:off x="156751" y="2286000"/>
          <a:ext cx="8758649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9E1FEDF8-3D4E-9E46-A726-4AC9646C4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9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1864-FFDE-9A15-710B-002D29DF3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569913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Additional Requirements for Telehealth Flexibilities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68F1D-A087-630A-99EB-9AA59FC9E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7400" y="2286000"/>
            <a:ext cx="6117266" cy="35052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tx1"/>
                </a:solidFill>
              </a:rPr>
              <a:t>In-Person, Face-to-Face Visit Every Other Month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tx1"/>
                </a:solidFill>
              </a:rPr>
              <a:t>One In-Person, Face-to-Face Visit at Residence per Quarter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9BDF8-7C2E-A297-C904-EAF1FD474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665" y="6288087"/>
            <a:ext cx="9906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 descr="FACE-TO-FACE">
            <a:extLst>
              <a:ext uri="{FF2B5EF4-FFF2-40B4-BE49-F238E27FC236}">
                <a16:creationId xmlns:a16="http://schemas.microsoft.com/office/drawing/2014/main" id="{31C837CE-97F2-4255-8F90-51B33977A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3" y="2894725"/>
            <a:ext cx="1786410" cy="195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3ED465FC-EC3D-9ABA-093D-11C872168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37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E84F-5243-FB59-68F6-E2A7972D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199" cy="1270724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Monitoring Health, Safety &amp; Welfare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B9A7D40-BE97-2D8B-C7C9-EF38AE8EE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9852646"/>
              </p:ext>
            </p:extLst>
          </p:nvPr>
        </p:nvGraphicFramePr>
        <p:xfrm>
          <a:off x="609601" y="1981200"/>
          <a:ext cx="8077198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C71E30-182A-B9E2-7A24-5E10574D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443" y="6400800"/>
            <a:ext cx="479157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EDFEC470-AD2B-3D0B-D659-8F61A0F3B2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73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482B5-910E-373C-AEC8-387419DFA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032" y="466917"/>
            <a:ext cx="6421935" cy="613735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Incident Reporting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8A5CDD-9E68-9E09-F65C-134DE86F8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1866707"/>
              </p:ext>
            </p:extLst>
          </p:nvPr>
        </p:nvGraphicFramePr>
        <p:xfrm>
          <a:off x="886264" y="1656241"/>
          <a:ext cx="7876736" cy="400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0A619C-297F-03F1-7D2F-90AE43149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Graphic 8" descr="Man carrying a laptop">
            <a:extLst>
              <a:ext uri="{FF2B5EF4-FFF2-40B4-BE49-F238E27FC236}">
                <a16:creationId xmlns:a16="http://schemas.microsoft.com/office/drawing/2014/main" id="{36A68FF8-87F2-19F2-84BB-767A8DB2DE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0313" y="802959"/>
            <a:ext cx="1771650" cy="1257300"/>
          </a:xfrm>
          <a:prstGeom prst="rect">
            <a:avLst/>
          </a:prstGeom>
        </p:spPr>
      </p:pic>
      <p:pic>
        <p:nvPicPr>
          <p:cNvPr id="10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97FCCD58-7974-C8FD-778F-8DF144B3CB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233B87-05BD-DF49-A944-565AB123A27C}"/>
              </a:ext>
            </a:extLst>
          </p:cNvPr>
          <p:cNvSpPr txBox="1"/>
          <p:nvPr/>
        </p:nvSpPr>
        <p:spPr>
          <a:xfrm>
            <a:off x="30997" y="5741074"/>
            <a:ext cx="83057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cs typeface="Arial" panose="020B0604020202020204" pitchFamily="34" charset="0"/>
              </a:rPr>
              <a:t>Incident Reporting Instructional Guide: </a:t>
            </a:r>
            <a:r>
              <a:rPr lang="en-US" sz="1400" i="1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https://www.chfs.ky.gov/agencies/dms/dca/Documents/irinstructionalguide.pdf</a:t>
            </a:r>
            <a:r>
              <a:rPr lang="en-US" sz="1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53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E84F-5243-FB59-68F6-E2A7972D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821" y="441187"/>
            <a:ext cx="7616579" cy="1321552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Reporting abuse, neglect, and exploitation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024F5F-460F-3B22-3AE8-1FFA8B30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902FD130-4F74-D4B4-F56F-A39714C8D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848B5C-1051-971E-67E8-C6365D646286}"/>
              </a:ext>
            </a:extLst>
          </p:cNvPr>
          <p:cNvSpPr txBox="1"/>
          <p:nvPr/>
        </p:nvSpPr>
        <p:spPr>
          <a:xfrm>
            <a:off x="1066801" y="1920301"/>
            <a:ext cx="746759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Abuse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Neglect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Exploitation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Warning Signs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/>
              <a:t>R</a:t>
            </a:r>
            <a:r>
              <a:rPr lang="en-US" sz="2400" dirty="0">
                <a:solidFill>
                  <a:schemeClr val="tx1"/>
                </a:solidFill>
              </a:rPr>
              <a:t>eport to </a:t>
            </a:r>
            <a:r>
              <a:rPr lang="en-US" sz="2400" dirty="0"/>
              <a:t>S</a:t>
            </a:r>
            <a:r>
              <a:rPr lang="en-US" sz="2400" dirty="0">
                <a:solidFill>
                  <a:schemeClr val="tx1"/>
                </a:solidFill>
              </a:rPr>
              <a:t>tate or Local Protective </a:t>
            </a:r>
            <a:r>
              <a:rPr lang="en-US" sz="2400" dirty="0"/>
              <a:t>S</a:t>
            </a:r>
            <a:r>
              <a:rPr lang="en-US" sz="2400" dirty="0">
                <a:solidFill>
                  <a:schemeClr val="tx1"/>
                </a:solidFill>
              </a:rPr>
              <a:t>ervices </a:t>
            </a:r>
            <a:r>
              <a:rPr lang="en-US" sz="2400" dirty="0"/>
              <a:t>A</a:t>
            </a:r>
            <a:r>
              <a:rPr lang="en-US" sz="2400" dirty="0">
                <a:solidFill>
                  <a:schemeClr val="tx1"/>
                </a:solidFill>
              </a:rPr>
              <a:t>gency</a:t>
            </a: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DCBS CPS and APS online portal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dirty="0">
                <a:hlinkClick r:id="rId4"/>
              </a:rPr>
              <a:t>https://prd.webapps.chfs.ky.gov/reportabuse/home.aspx</a:t>
            </a:r>
            <a:endParaRPr lang="en-US" sz="2400" dirty="0"/>
          </a:p>
          <a:p>
            <a:pPr algn="ctr"/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KY Statewide Abuse Hotline Number: 	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877-597-2331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C874E6-84C0-BF1B-702A-7D3D4837F202}"/>
              </a:ext>
            </a:extLst>
          </p:cNvPr>
          <p:cNvSpPr txBox="1"/>
          <p:nvPr/>
        </p:nvSpPr>
        <p:spPr>
          <a:xfrm>
            <a:off x="6096000" y="5873856"/>
            <a:ext cx="266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CPS statute.aspx (ky.gov)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5A5125-1007-1C61-4E33-1B1627740ADE}"/>
              </a:ext>
            </a:extLst>
          </p:cNvPr>
          <p:cNvSpPr txBox="1"/>
          <p:nvPr/>
        </p:nvSpPr>
        <p:spPr>
          <a:xfrm>
            <a:off x="381000" y="5873856"/>
            <a:ext cx="3886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APS statute.aspx (ky.gov)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0B1207-F469-0500-6671-01D7C76F02C7}"/>
              </a:ext>
            </a:extLst>
          </p:cNvPr>
          <p:cNvCxnSpPr/>
          <p:nvPr/>
        </p:nvCxnSpPr>
        <p:spPr>
          <a:xfrm>
            <a:off x="1219200" y="3962400"/>
            <a:ext cx="6858000" cy="0"/>
          </a:xfrm>
          <a:prstGeom prst="line">
            <a:avLst/>
          </a:prstGeom>
          <a:ln w="28575">
            <a:solidFill>
              <a:srgbClr val="BEB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90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A618-2B07-988C-A3CC-91642D8F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85" y="838202"/>
            <a:ext cx="8229600" cy="1143000"/>
          </a:xfrm>
        </p:spPr>
        <p:txBody>
          <a:bodyPr/>
          <a:lstStyle/>
          <a:p>
            <a:r>
              <a:rPr lang="en-US" b="1" dirty="0"/>
              <a:t>We Will Discuss: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DA305C-1C04-DE96-E3D8-F2380D4423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642358"/>
              </p:ext>
            </p:extLst>
          </p:nvPr>
        </p:nvGraphicFramePr>
        <p:xfrm>
          <a:off x="457200" y="2133601"/>
          <a:ext cx="8229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36746DA1-BFA4-A680-C478-D74ADC221B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C2958E20-6E70-2176-ED4B-B1CE1E278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400800"/>
            <a:ext cx="30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B8C1A-B3FA-4E19-85F6-8AA27377C97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969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E84F-5243-FB59-68F6-E2A7972D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157" y="464829"/>
            <a:ext cx="7894505" cy="638316"/>
          </a:xfrm>
        </p:spPr>
        <p:txBody>
          <a:bodyPr>
            <a:noAutofit/>
          </a:bodyPr>
          <a:lstStyle/>
          <a:p>
            <a:r>
              <a:rPr lang="en-US" sz="4050" dirty="0"/>
              <a:t>Fraud, Waste &amp; Program Abuse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69849-DA5A-BA52-D32C-0DF148CA8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4610" y="1371600"/>
            <a:ext cx="7154779" cy="4407318"/>
          </a:xfrm>
        </p:spPr>
        <p:txBody>
          <a:bodyPr>
            <a:normAutofit lnSpcReduction="10000"/>
          </a:bodyPr>
          <a:lstStyle/>
          <a:p>
            <a:pPr marL="685800" indent="-342900"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tx1"/>
                </a:solidFill>
              </a:rPr>
              <a:t>Required Training</a:t>
            </a:r>
          </a:p>
          <a:p>
            <a:pPr marL="685800" indent="-342900"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tx1"/>
                </a:solidFill>
              </a:rPr>
              <a:t>Obligation to Report under State Law</a:t>
            </a:r>
          </a:p>
          <a:p>
            <a:pPr marL="685800" indent="-342900"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tx1"/>
                </a:solidFill>
              </a:rPr>
              <a:t>What Constitutes Fraud?</a:t>
            </a:r>
          </a:p>
          <a:p>
            <a:pPr marL="685800" indent="-342900"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tx1"/>
                </a:solidFill>
              </a:rPr>
              <a:t>How to Report</a:t>
            </a:r>
          </a:p>
          <a:p>
            <a:pPr marL="342900"/>
            <a:endParaRPr lang="en-US" sz="2600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Call: </a:t>
            </a:r>
            <a:r>
              <a:rPr lang="en-US" sz="2400" b="1" dirty="0">
                <a:solidFill>
                  <a:srgbClr val="FF0000"/>
                </a:solidFill>
              </a:rPr>
              <a:t>800-372-2970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Email: </a:t>
            </a:r>
            <a:r>
              <a:rPr lang="en-US" sz="2400" b="1" dirty="0">
                <a:solidFill>
                  <a:srgbClr val="6BB5D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chfs.fraud@ky.gov</a:t>
            </a:r>
            <a:endParaRPr lang="en-US" sz="2400" b="1" dirty="0">
              <a:solidFill>
                <a:srgbClr val="6BB5DD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Mail:</a:t>
            </a:r>
            <a:r>
              <a:rPr lang="en-US" sz="2400" b="1" dirty="0">
                <a:solidFill>
                  <a:srgbClr val="6BB5DD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Office of Inspector General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Division of Audits and Investigations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275 E. Main St., 5E-D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Frankfort, KY 40621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3E7214-DE92-A580-4628-85854F95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E3055ACB-521B-0EC8-94D5-4B9AD0FDE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00789F-6075-5FBA-3162-E12D21A5DF70}"/>
              </a:ext>
            </a:extLst>
          </p:cNvPr>
          <p:cNvCxnSpPr/>
          <p:nvPr/>
        </p:nvCxnSpPr>
        <p:spPr>
          <a:xfrm>
            <a:off x="1142999" y="3401878"/>
            <a:ext cx="6858000" cy="0"/>
          </a:xfrm>
          <a:prstGeom prst="line">
            <a:avLst/>
          </a:prstGeom>
          <a:ln w="28575">
            <a:solidFill>
              <a:srgbClr val="BEB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33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6CD0-405D-4DFB-9204-3E3528CE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57" y="569913"/>
            <a:ext cx="7772400" cy="801687"/>
          </a:xfrm>
        </p:spPr>
        <p:txBody>
          <a:bodyPr/>
          <a:lstStyle/>
          <a:p>
            <a:pPr algn="ctr"/>
            <a:r>
              <a:rPr lang="en-US" dirty="0"/>
              <a:t>PDS Emergency Back-Up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B6CEF-1A67-19A3-A95A-4C0A758D6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36737"/>
            <a:ext cx="8381999" cy="35052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Plan for Staffing Unexpected PDS Employee Absences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Provided by Unpaid Natural Supports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May be Provided by PDS Rep.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Back-up Person’s Name &amp; Contact #s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Must be Documented in MWMA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0ADD8-0EC7-37E4-28AA-CF6FE4852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8256" y="6359523"/>
            <a:ext cx="67586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B8C1A-B3FA-4E19-85F6-8AA27377C97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0295FB22-B108-7C49-C3BD-8450854FB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76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E84F-5243-FB59-68F6-E2A7972D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14" y="609600"/>
            <a:ext cx="8841286" cy="783087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Corrective Action Plans (CAP)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024F5F-460F-3B22-3AE8-1FFA8B30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902FD130-4F74-D4B4-F56F-A39714C8D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B9C66C6-C54E-CDAE-A835-B58F647F03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9915430"/>
              </p:ext>
            </p:extLst>
          </p:nvPr>
        </p:nvGraphicFramePr>
        <p:xfrm>
          <a:off x="1524000" y="1524000"/>
          <a:ext cx="60960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0155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7FFE3-CC59-E63D-AB16-35A63D41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944" y="6288087"/>
            <a:ext cx="9906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77285F0C-8BFC-FA60-D7F1-9C020B6FF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81BF501-3B6E-68BC-4228-3A24546755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664451"/>
              </p:ext>
            </p:extLst>
          </p:nvPr>
        </p:nvGraphicFramePr>
        <p:xfrm>
          <a:off x="916172" y="685800"/>
          <a:ext cx="7311656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82585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E84F-5243-FB59-68F6-E2A7972D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93516"/>
            <a:ext cx="7315200" cy="971756"/>
          </a:xfrm>
        </p:spPr>
        <p:txBody>
          <a:bodyPr>
            <a:noAutofit/>
          </a:bodyPr>
          <a:lstStyle/>
          <a:p>
            <a:r>
              <a:rPr lang="en-US" sz="4400" dirty="0"/>
              <a:t>Involuntary Terminations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B067B-695D-DB03-B786-14167B309F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6699811"/>
              </p:ext>
            </p:extLst>
          </p:nvPr>
        </p:nvGraphicFramePr>
        <p:xfrm>
          <a:off x="609600" y="1665272"/>
          <a:ext cx="7924800" cy="4499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6F3076-72FB-73C3-9815-6BAD940C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516BAA10-773C-041C-844B-8689A988F6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68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E84F-5243-FB59-68F6-E2A7972D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10" y="533400"/>
            <a:ext cx="7616579" cy="1311307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Involuntary TERMINATION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69849-DA5A-BA52-D32C-0DF148CA8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3711" y="1981200"/>
            <a:ext cx="7770689" cy="3886200"/>
          </a:xfrm>
        </p:spPr>
        <p:txBody>
          <a:bodyPr>
            <a:normAutofit/>
          </a:bodyPr>
          <a:lstStyle/>
          <a:p>
            <a:pPr marL="80248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Corrective Action Plan</a:t>
            </a:r>
          </a:p>
          <a:p>
            <a:pPr marL="80248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Notification of Possible Termination</a:t>
            </a:r>
          </a:p>
          <a:p>
            <a:pPr marL="80248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Right to Appeal</a:t>
            </a:r>
          </a:p>
          <a:p>
            <a:pPr marL="80248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Send Request to DAIL </a:t>
            </a:r>
            <a:r>
              <a:rPr lang="en-US" sz="2800" b="1" dirty="0">
                <a:solidFill>
                  <a:schemeClr val="tx1"/>
                </a:solidFill>
              </a:rPr>
              <a:t>-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HCBinquiries@ky.gov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  <a:p>
            <a:pPr marL="80248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Assist with Transition to Traditional Services</a:t>
            </a:r>
          </a:p>
          <a:p>
            <a:pPr marL="80248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Document in MWMA</a:t>
            </a:r>
          </a:p>
          <a:p>
            <a:pPr marL="80248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MAP-2000 – Termination of Services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024F5F-460F-3B22-3AE8-1FFA8B30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6BCE8C8B-7EAD-934C-A44C-4D774C8EF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0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22535-2618-921A-B37F-9A766F22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HOW TO FILE A GRIEVANCE OR </a:t>
            </a:r>
            <a:br>
              <a:rPr lang="en-US" b="1" dirty="0"/>
            </a:br>
            <a:r>
              <a:rPr lang="en-US" b="1" dirty="0"/>
              <a:t>COMPLAINT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6A3500-E50A-F2A3-E4B0-A7DFF72F3370}"/>
              </a:ext>
            </a:extLst>
          </p:cNvPr>
          <p:cNvSpPr txBox="1"/>
          <p:nvPr/>
        </p:nvSpPr>
        <p:spPr>
          <a:xfrm>
            <a:off x="5702968" y="5715592"/>
            <a:ext cx="342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1915cgrievanceform.pdf (ky.gov)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B1BFE-8FC5-9CB1-7E18-4A6CAF241B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6" t="1857"/>
          <a:stretch/>
        </p:blipFill>
        <p:spPr>
          <a:xfrm>
            <a:off x="5702968" y="1595021"/>
            <a:ext cx="3200400" cy="402652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A4E6B6-5F8F-3A3F-37A0-5CB798D4313E}"/>
              </a:ext>
            </a:extLst>
          </p:cNvPr>
          <p:cNvSpPr txBox="1"/>
          <p:nvPr/>
        </p:nvSpPr>
        <p:spPr>
          <a:xfrm>
            <a:off x="457200" y="1595021"/>
            <a:ext cx="495300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To submit electronically, email a copy to: </a:t>
            </a:r>
            <a:r>
              <a:rPr lang="en-US" sz="2000" b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1915cwaiverhelpdesk@ky.gov</a:t>
            </a:r>
            <a:endParaRPr lang="en-US" sz="20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To submit by mail, send the completed form to:</a:t>
            </a:r>
            <a:endParaRPr lang="en-US" sz="2000" dirty="0"/>
          </a:p>
          <a:p>
            <a:pPr marL="635000" indent="-342900">
              <a:buFont typeface="Arial" panose="020B0604020202020204" pitchFamily="34" charset="0"/>
              <a:buChar char="•"/>
            </a:pPr>
            <a:r>
              <a:rPr lang="en-US" sz="2000" dirty="0"/>
              <a:t>Department for Medicaid Services </a:t>
            </a:r>
            <a:br>
              <a:rPr lang="en-US" sz="2000" dirty="0"/>
            </a:br>
            <a:r>
              <a:rPr lang="en-US" sz="2000" dirty="0"/>
              <a:t>Division of Long-Term Services &amp; Supports</a:t>
            </a:r>
          </a:p>
          <a:p>
            <a:pPr marL="635000" indent="-342900">
              <a:buFont typeface="Arial" panose="020B0604020202020204" pitchFamily="34" charset="0"/>
              <a:buChar char="•"/>
            </a:pPr>
            <a:r>
              <a:rPr lang="en-US" sz="2000" dirty="0"/>
              <a:t>275 E. Main St., 6W-B </a:t>
            </a:r>
          </a:p>
          <a:p>
            <a:pPr marL="635000" indent="-342900">
              <a:buFont typeface="Arial" panose="020B0604020202020204" pitchFamily="34" charset="0"/>
              <a:buChar char="•"/>
            </a:pPr>
            <a:r>
              <a:rPr lang="en-US" sz="2000" dirty="0"/>
              <a:t>Frankfort, Kentucky 40621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Each agency should have a complaint process in their policies &amp;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Case managers educate participants on complaint process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9B197639-2855-96B8-AADD-EFF0FC26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1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69C0BA43-0470-DB3E-C7FE-4648C27DEF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2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1401-8695-2F0F-5DBF-8305EDEE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54" y="533597"/>
            <a:ext cx="7838146" cy="759697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PDS </a:t>
            </a:r>
            <a:br>
              <a:rPr lang="en-US" sz="4400" dirty="0"/>
            </a:br>
            <a:r>
              <a:rPr lang="en-US" sz="4400" dirty="0"/>
              <a:t>Financial Management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8B58F34-14C1-DCF3-E7F4-9AAECE6D69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612800"/>
              </p:ext>
            </p:extLst>
          </p:nvPr>
        </p:nvGraphicFramePr>
        <p:xfrm>
          <a:off x="767227" y="2360435"/>
          <a:ext cx="7696200" cy="2889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6936FDE-D882-51D0-CC13-BFB7E45D5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296E7631-1B20-5915-84A3-580C7927D0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97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E6AF-CA30-6096-54AF-B47F64B24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Memorandum of Understanding (MOU)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A6047-DBD8-83DC-0174-2A41FBB6C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763961"/>
          </a:xfrm>
        </p:spPr>
        <p:txBody>
          <a:bodyPr>
            <a:normAutofit/>
          </a:bodyPr>
          <a:lstStyle/>
          <a:p>
            <a:r>
              <a:rPr lang="en-US" dirty="0"/>
              <a:t>The Case Management Agency and the Financial Management Agency enter into a Memorandum of Understanding and agree to work together to provide specific services to participants.  </a:t>
            </a:r>
          </a:p>
          <a:p>
            <a:r>
              <a:rPr lang="en-US" dirty="0"/>
              <a:t>The MOU identifies key objectives and goals for service delivery.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F9862-80E8-8666-D778-129C22B7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4B3B4EB2-7510-4E19-6103-321210036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88796E-30BD-47AC-7BAA-C6D9F39CD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269" y="4648199"/>
            <a:ext cx="3160221" cy="147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62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C73BD-9A11-02E3-7CD3-AA7A861E0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0" y="376212"/>
            <a:ext cx="5562600" cy="1470025"/>
          </a:xfrm>
        </p:spPr>
        <p:txBody>
          <a:bodyPr/>
          <a:lstStyle/>
          <a:p>
            <a:r>
              <a:rPr lang="en-US" b="1" dirty="0">
                <a:solidFill>
                  <a:srgbClr val="6BB5DD"/>
                </a:solidFill>
              </a:rPr>
              <a:t>DOCUMENTATION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2C77D-F263-7DC9-E2B3-54725A04A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599" y="4267200"/>
            <a:ext cx="4114800" cy="744564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SECTION III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ADDD3E6-4E6C-2A34-B15D-A3D28D1E6BF3}"/>
              </a:ext>
            </a:extLst>
          </p:cNvPr>
          <p:cNvSpPr txBox="1">
            <a:spLocks/>
          </p:cNvSpPr>
          <p:nvPr/>
        </p:nvSpPr>
        <p:spPr>
          <a:xfrm>
            <a:off x="8534400" y="640080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3B8C1A-B3FA-4E19-85F6-8AA27377C971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E2E4C7AC-A336-F53D-B357-E281FC95E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  <p:pic>
        <p:nvPicPr>
          <p:cNvPr id="10" name="Picture 9" descr="Work accessories on desk and a chair">
            <a:extLst>
              <a:ext uri="{FF2B5EF4-FFF2-40B4-BE49-F238E27FC236}">
                <a16:creationId xmlns:a16="http://schemas.microsoft.com/office/drawing/2014/main" id="{3E3AD33C-3DF2-BCED-A022-433F69CFBE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523" y="2057400"/>
            <a:ext cx="2648953" cy="17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3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4AAB4-8566-6BD1-4A54-FE6B577C2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5774958"/>
            <a:ext cx="8877300" cy="365125"/>
          </a:xfrm>
          <a:solidFill>
            <a:srgbClr val="01203D"/>
          </a:solidFill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Participants may choose to transition to/from traditional waiver services at any time. 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91202BA-FC78-A92D-E1D4-85A4E82C3A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47791"/>
              </p:ext>
            </p:extLst>
          </p:nvPr>
        </p:nvGraphicFramePr>
        <p:xfrm>
          <a:off x="304800" y="322784"/>
          <a:ext cx="8534400" cy="5504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97F9DEE3-C327-70F4-7503-584A4E9393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C2D1E5F8-15E7-F5D1-2CD1-074F697A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400800"/>
            <a:ext cx="30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B8C1A-B3FA-4E19-85F6-8AA27377C97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682B5-426C-5DBE-029C-42B47812332E}"/>
              </a:ext>
            </a:extLst>
          </p:cNvPr>
          <p:cNvSpPr txBox="1"/>
          <p:nvPr/>
        </p:nvSpPr>
        <p:spPr>
          <a:xfrm>
            <a:off x="3886200" y="2290146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120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4D89C-095B-2C64-7C6E-1E670E30E03D}"/>
              </a:ext>
            </a:extLst>
          </p:cNvPr>
          <p:cNvSpPr txBox="1"/>
          <p:nvPr/>
        </p:nvSpPr>
        <p:spPr>
          <a:xfrm>
            <a:off x="7086600" y="2283141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120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03ADEB-50E9-FF6F-664B-8ABE699F6886}"/>
              </a:ext>
            </a:extLst>
          </p:cNvPr>
          <p:cNvSpPr txBox="1"/>
          <p:nvPr/>
        </p:nvSpPr>
        <p:spPr>
          <a:xfrm>
            <a:off x="8001000" y="1030831"/>
            <a:ext cx="91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20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20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20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20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20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20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20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695473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C793-61BF-D51A-61D1-4A561A8EC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14" y="474801"/>
            <a:ext cx="7198233" cy="726797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PDS Specific Documents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CF0D1AF-3BBA-3731-C0F9-1E5360D465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5639896"/>
              </p:ext>
            </p:extLst>
          </p:nvPr>
        </p:nvGraphicFramePr>
        <p:xfrm>
          <a:off x="594380" y="1201598"/>
          <a:ext cx="8077200" cy="511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B0A2C3-7057-4C99-A3B2-90A8B4DC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044D7DA8-C558-9C79-5561-EFF2BD6D43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16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1401-8695-2F0F-5DBF-8305EDEE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100" y="381000"/>
            <a:ext cx="3045797" cy="759697"/>
          </a:xfrm>
        </p:spPr>
        <p:txBody>
          <a:bodyPr>
            <a:noAutofit/>
          </a:bodyPr>
          <a:lstStyle/>
          <a:p>
            <a:r>
              <a:rPr lang="en-US" sz="4400" dirty="0"/>
              <a:t>MAP-2000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18D6C-90B5-3C58-1BFB-8075714E8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251" y="2384033"/>
            <a:ext cx="3505199" cy="4104382"/>
          </a:xfrm>
        </p:spPr>
        <p:txBody>
          <a:bodyPr>
            <a:normAutofit fontScale="77500" lnSpcReduction="20000"/>
          </a:bodyPr>
          <a:lstStyle/>
          <a:p>
            <a:endParaRPr lang="en-US" sz="3200" b="1" dirty="0">
              <a:solidFill>
                <a:srgbClr val="0070C0"/>
              </a:solidFill>
            </a:endParaRPr>
          </a:p>
          <a:p>
            <a:pPr marL="801688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Initiate &amp; Terminate PDS Services</a:t>
            </a:r>
          </a:p>
          <a:p>
            <a:pPr marL="801688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Designate a Representative </a:t>
            </a:r>
          </a:p>
          <a:p>
            <a:pPr marL="801688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Document Voluntary Terminations &amp; Reason for Involuntary Terminations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en-US" sz="3200" dirty="0"/>
          </a:p>
          <a:p>
            <a:pPr marL="214313" indent="-214313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F1A80E-4380-6E22-4477-70720AF1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050CA97B-69A1-0E05-FE43-D43C62E80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F4B012-D181-D7E3-37D7-F64C1B74DA4F}"/>
              </a:ext>
            </a:extLst>
          </p:cNvPr>
          <p:cNvSpPr txBox="1"/>
          <p:nvPr/>
        </p:nvSpPr>
        <p:spPr>
          <a:xfrm>
            <a:off x="607512" y="854026"/>
            <a:ext cx="39644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Why is it Important?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77138B-65E4-9057-BF28-DF48D52BC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140696"/>
            <a:ext cx="4052455" cy="46505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0524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1401-8695-2F0F-5DBF-8305EDEE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58" y="296863"/>
            <a:ext cx="8841287" cy="1235075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ea typeface="Times New Roman" panose="02020603050405020304" pitchFamily="18" charset="0"/>
              </a:rPr>
              <a:t>Kentucky</a:t>
            </a:r>
            <a:br>
              <a:rPr lang="en-US" sz="2800" dirty="0">
                <a:ea typeface="Times New Roman" panose="02020603050405020304" pitchFamily="18" charset="0"/>
              </a:rPr>
            </a:br>
            <a:r>
              <a:rPr lang="en-US" sz="2800" dirty="0">
                <a:ea typeface="Times New Roman" panose="02020603050405020304" pitchFamily="18" charset="0"/>
              </a:rPr>
              <a:t>Participant Directed Services (PDS)</a:t>
            </a:r>
            <a:br>
              <a:rPr lang="en-US" sz="2800" dirty="0">
                <a:ea typeface="Times New Roman" panose="02020603050405020304" pitchFamily="18" charset="0"/>
              </a:rPr>
            </a:br>
            <a:r>
              <a:rPr lang="en-US" sz="2800" dirty="0">
                <a:ea typeface="Times New Roman" panose="02020603050405020304" pitchFamily="18" charset="0"/>
              </a:rPr>
              <a:t>Employee/Provider Contract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18D6C-90B5-3C58-1BFB-8075714E8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934" y="1905000"/>
            <a:ext cx="3786466" cy="3886200"/>
          </a:xfrm>
        </p:spPr>
        <p:txBody>
          <a:bodyPr>
            <a:normAutofit fontScale="85000" lnSpcReduction="20000"/>
          </a:bodyPr>
          <a:lstStyle/>
          <a:p>
            <a:pPr marL="80248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Required for Each PDS Employee</a:t>
            </a:r>
          </a:p>
          <a:p>
            <a:pPr marL="80248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Services &amp; Rates Must Match PCSP</a:t>
            </a:r>
          </a:p>
          <a:p>
            <a:pPr marL="80248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Must be Signed &amp; Dated by Employee</a:t>
            </a:r>
          </a:p>
          <a:p>
            <a:pPr marL="80248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Must be Signed &amp; Dated by Employer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(Participant </a:t>
            </a:r>
            <a:r>
              <a:rPr lang="en-US" sz="2800" u="sng" dirty="0">
                <a:solidFill>
                  <a:schemeClr val="tx1"/>
                </a:solidFill>
              </a:rPr>
              <a:t>or</a:t>
            </a:r>
            <a:r>
              <a:rPr lang="en-US" sz="2800" dirty="0">
                <a:solidFill>
                  <a:schemeClr val="tx1"/>
                </a:solidFill>
              </a:rPr>
              <a:t> Rep.)</a:t>
            </a:r>
          </a:p>
          <a:p>
            <a:pPr marL="345281"/>
            <a:r>
              <a:rPr lang="en-US" sz="2800" dirty="0">
                <a:solidFill>
                  <a:schemeClr val="tx1"/>
                </a:solidFill>
              </a:rPr>
              <a:t>	</a:t>
            </a:r>
          </a:p>
          <a:p>
            <a:pPr marL="345281"/>
            <a:r>
              <a:rPr lang="en-US" dirty="0">
                <a:hlinkClick r:id="rId3"/>
              </a:rPr>
              <a:t>Employee-Provider Contract.pdf (ky.gov)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34058-E666-8C02-5643-B256F252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4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6E08B618-FA35-BA4D-7CDE-89E3D358D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A2BC09-63FF-BC67-4B22-260EB1D0C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1752600"/>
            <a:ext cx="4572000" cy="4267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4754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1401-8695-2F0F-5DBF-8305EDEE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13" y="381000"/>
            <a:ext cx="8841287" cy="12942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PDS Employer Responsibilities &amp; Expectations (ERE)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18D6C-90B5-3C58-1BFB-8075714E8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4800" y="1828800"/>
            <a:ext cx="4648200" cy="435346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Participants or Designated Reps. are Employers of Record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Form that Outlines the Responsibilities of PDS Employers (Participant or Rep.)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Required Annually at LOC Recertification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Required for Any Change in Rep.</a:t>
            </a:r>
          </a:p>
          <a:p>
            <a:pPr marL="334963"/>
            <a:endParaRPr lang="en-US" sz="2800" dirty="0">
              <a:solidFill>
                <a:schemeClr val="tx1"/>
              </a:solidFill>
              <a:hlinkClick r:id="rId3"/>
            </a:endParaRPr>
          </a:p>
          <a:p>
            <a:pPr marL="334963"/>
            <a:r>
              <a:rPr lang="en-US" sz="2800" dirty="0">
                <a:solidFill>
                  <a:schemeClr val="tx1"/>
                </a:solidFill>
                <a:hlinkClick r:id="rId3"/>
              </a:rPr>
              <a:t>https://www.chfs.ky.gov/agencies/dail/Documents/PDSEmployerResponsibilitie.pdf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en-US" sz="21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09F298A-DA98-F155-6A50-CE68225E8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9640E799-3510-1698-3537-431230A02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8DB6D7-6028-AE1D-E628-3BC1260E8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828801"/>
            <a:ext cx="3562847" cy="42118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6763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E84F-5243-FB59-68F6-E2A7972D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032" y="533400"/>
            <a:ext cx="6421935" cy="686262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MWMA Documentation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07AE63D-5297-640A-1EB5-7405A92303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0734462"/>
              </p:ext>
            </p:extLst>
          </p:nvPr>
        </p:nvGraphicFramePr>
        <p:xfrm>
          <a:off x="533400" y="1447800"/>
          <a:ext cx="8458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3B516C-9EDA-65BC-91B1-41611FB9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48ACDFBB-2241-59FE-1318-DC8F8C4D61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74003A-BAE4-8DB3-3FD8-B7A9676D77FC}"/>
              </a:ext>
            </a:extLst>
          </p:cNvPr>
          <p:cNvSpPr txBox="1"/>
          <p:nvPr/>
        </p:nvSpPr>
        <p:spPr>
          <a:xfrm>
            <a:off x="1600200" y="3103602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6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2380D2-C201-55FF-DDAB-B91DC0FAFCC3}"/>
              </a:ext>
            </a:extLst>
          </p:cNvPr>
          <p:cNvSpPr txBox="1"/>
          <p:nvPr/>
        </p:nvSpPr>
        <p:spPr>
          <a:xfrm>
            <a:off x="457199" y="5680630"/>
            <a:ext cx="822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* https://www.chfs.ky.gov/agencies/dms/dca/waivers/PDSacknowledgementCPR.pdf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2859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E84F-5243-FB59-68F6-E2A7972D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032" y="533400"/>
            <a:ext cx="6421935" cy="686262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MWMA Documentation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07AE63D-5297-640A-1EB5-7405A92303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288717"/>
              </p:ext>
            </p:extLst>
          </p:nvPr>
        </p:nvGraphicFramePr>
        <p:xfrm>
          <a:off x="609600" y="14478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3B516C-9EDA-65BC-91B1-41611FB9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4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48ACDFBB-2241-59FE-1318-DC8F8C4D61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EDF0B6-7D15-1CCC-21D7-3A7B8D493961}"/>
              </a:ext>
            </a:extLst>
          </p:cNvPr>
          <p:cNvSpPr txBox="1"/>
          <p:nvPr/>
        </p:nvSpPr>
        <p:spPr>
          <a:xfrm>
            <a:off x="1828800" y="2971800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813921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A73AF-30A7-4EAD-BCF8-2FD45905D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865187"/>
            <a:ext cx="5791200" cy="147002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PDS EMPLOYMENT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4A0B47-3152-72D9-FF9C-7071F4A97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400" y="4114800"/>
            <a:ext cx="4419600" cy="761999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SECTION IV</a:t>
            </a:r>
          </a:p>
        </p:txBody>
      </p:sp>
      <p:pic>
        <p:nvPicPr>
          <p:cNvPr id="5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9C71F182-5C17-1ECF-99F0-493CF827B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F0DC473E-31F4-A41D-4191-A9D2DF29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4" name="Graphic 13" descr="Graph and note paper with pencils">
            <a:extLst>
              <a:ext uri="{FF2B5EF4-FFF2-40B4-BE49-F238E27FC236}">
                <a16:creationId xmlns:a16="http://schemas.microsoft.com/office/drawing/2014/main" id="{C291B65C-6492-04A4-64DA-81727D3470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4200" y="1615281"/>
            <a:ext cx="2713037" cy="27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51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1401-8695-2F0F-5DBF-8305EDEE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17" y="597820"/>
            <a:ext cx="7838146" cy="759697"/>
          </a:xfrm>
        </p:spPr>
        <p:txBody>
          <a:bodyPr>
            <a:noAutofit/>
          </a:bodyPr>
          <a:lstStyle/>
          <a:p>
            <a:r>
              <a:rPr lang="en-US" sz="4400" dirty="0"/>
              <a:t>PDS employee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18D6C-90B5-3C58-1BFB-8075714E8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1021" y="1828800"/>
            <a:ext cx="7521711" cy="3353935"/>
          </a:xfrm>
        </p:spPr>
        <p:txBody>
          <a:bodyPr>
            <a:norm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endParaRPr lang="en-US" dirty="0"/>
          </a:p>
          <a:p>
            <a:pPr marL="214313" indent="-214313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F1A80E-4380-6E22-4477-70720AF1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169ECFA-2069-8EF0-F5EA-574668DF10CA}"/>
              </a:ext>
            </a:extLst>
          </p:cNvPr>
          <p:cNvSpPr txBox="1">
            <a:spLocks/>
          </p:cNvSpPr>
          <p:nvPr/>
        </p:nvSpPr>
        <p:spPr>
          <a:xfrm>
            <a:off x="1151021" y="2696935"/>
            <a:ext cx="7384551" cy="24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Font typeface="Wingdings" panose="05000000000000000000" pitchFamily="2" charset="2"/>
              <a:buChar char="v"/>
            </a:pPr>
            <a:endParaRPr lang="en-US" sz="21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7A5A4E-D270-17DE-6C2E-61029D4122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8618882"/>
              </p:ext>
            </p:extLst>
          </p:nvPr>
        </p:nvGraphicFramePr>
        <p:xfrm>
          <a:off x="150313" y="1447800"/>
          <a:ext cx="8841287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1A0FC9F1-DDE0-A9D6-1443-32B09DDC9A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83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1401-8695-2F0F-5DBF-8305EDEE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300" y="441324"/>
            <a:ext cx="6245068" cy="759697"/>
          </a:xfrm>
        </p:spPr>
        <p:txBody>
          <a:bodyPr>
            <a:noAutofit/>
          </a:bodyPr>
          <a:lstStyle/>
          <a:p>
            <a:r>
              <a:rPr lang="en-US" sz="4400" dirty="0"/>
              <a:t>PDS Employee Packets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B9E0E72-2AD2-DC12-8310-82F4B953D0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9000206"/>
              </p:ext>
            </p:extLst>
          </p:nvPr>
        </p:nvGraphicFramePr>
        <p:xfrm>
          <a:off x="1750350" y="1201021"/>
          <a:ext cx="6795674" cy="476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BEFC90-7224-74F6-68C0-C2A94F89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5" descr="Paper files on the table">
            <a:extLst>
              <a:ext uri="{FF2B5EF4-FFF2-40B4-BE49-F238E27FC236}">
                <a16:creationId xmlns:a16="http://schemas.microsoft.com/office/drawing/2014/main" id="{5852AD52-FD2E-8EED-1A01-97BF181951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97207"/>
            <a:ext cx="1782664" cy="1795458"/>
          </a:xfrm>
          <a:prstGeom prst="ellipse">
            <a:avLst/>
          </a:prstGeom>
          <a:ln w="38100">
            <a:solidFill>
              <a:srgbClr val="BEBB31"/>
            </a:solidFill>
          </a:ln>
        </p:spPr>
      </p:pic>
      <p:pic>
        <p:nvPicPr>
          <p:cNvPr id="7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2476F02A-6477-CF52-95FE-2889E95CB9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73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1401-8695-2F0F-5DBF-8305EDEE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27" y="405259"/>
            <a:ext cx="7838146" cy="759697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PDS Background Checks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18D6C-90B5-3C58-1BFB-8075714E8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752600"/>
            <a:ext cx="7990772" cy="3352800"/>
          </a:xfrm>
        </p:spPr>
        <p:txBody>
          <a:bodyPr>
            <a:noAutofit/>
          </a:bodyPr>
          <a:lstStyle/>
          <a:p>
            <a:pPr marL="801688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Completed prior to providing services</a:t>
            </a:r>
          </a:p>
          <a:p>
            <a:pPr marL="801688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Out-of-State (O-O-S) Background Checks</a:t>
            </a:r>
          </a:p>
          <a:p>
            <a:pPr marL="801688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May Use KARES vs. Separate KY &amp; Other state Checks</a:t>
            </a:r>
          </a:p>
          <a:p>
            <a:pPr marL="801688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No Other Background Check Services May be Used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8844DD-9B4A-94B6-A948-3BB7BB33A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4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D27E5E6B-7761-A7E9-180F-A1A84C9FE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51C0B2F4-05DC-E672-4E75-54D5888E4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2700" y="14097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1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C7A1E00F-D341-42F9-4126-8F1D6EDA37F7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91000" y="2133600"/>
            <a:ext cx="1828800" cy="1066800"/>
          </a:xfrm>
          <a:prstGeom prst="bentConnector3">
            <a:avLst>
              <a:gd name="adj1" fmla="val 48305"/>
            </a:avLst>
          </a:prstGeom>
          <a:ln w="19050">
            <a:solidFill>
              <a:srgbClr val="BEB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CCD685EF-BBC1-1D37-EB43-55F951886E91}"/>
              </a:ext>
            </a:extLst>
          </p:cNvPr>
          <p:cNvCxnSpPr/>
          <p:nvPr/>
        </p:nvCxnSpPr>
        <p:spPr>
          <a:xfrm rot="5400000">
            <a:off x="2933700" y="2171700"/>
            <a:ext cx="1905000" cy="1066800"/>
          </a:xfrm>
          <a:prstGeom prst="bentConnector3">
            <a:avLst>
              <a:gd name="adj1" fmla="val 46746"/>
            </a:avLst>
          </a:prstGeom>
          <a:ln w="12700">
            <a:solidFill>
              <a:srgbClr val="BEBB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D63E84F-5243-FB59-68F6-E2A7972D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4" y="647827"/>
            <a:ext cx="3714750" cy="85926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PDS Model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7B211FF-7AC1-F445-19FA-0D641A37AA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663736"/>
              </p:ext>
            </p:extLst>
          </p:nvPr>
        </p:nvGraphicFramePr>
        <p:xfrm>
          <a:off x="876299" y="3102882"/>
          <a:ext cx="7391401" cy="201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CB852298-DCD5-7C0F-FF41-BAB88CB146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2A4B345-CD25-179D-7431-AB9B0CFE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400800"/>
            <a:ext cx="3048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FE8182-57D2-BA51-A46E-210C964B8D53}"/>
              </a:ext>
            </a:extLst>
          </p:cNvPr>
          <p:cNvCxnSpPr/>
          <p:nvPr/>
        </p:nvCxnSpPr>
        <p:spPr>
          <a:xfrm>
            <a:off x="1066801" y="1752600"/>
            <a:ext cx="7124699" cy="0"/>
          </a:xfrm>
          <a:prstGeom prst="line">
            <a:avLst/>
          </a:prstGeom>
          <a:ln w="12700">
            <a:solidFill>
              <a:srgbClr val="BEB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2325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1B9D-2078-4DA8-6085-3DC9E6904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06" y="569913"/>
            <a:ext cx="7772400" cy="801687"/>
          </a:xfrm>
        </p:spPr>
        <p:txBody>
          <a:bodyPr/>
          <a:lstStyle/>
          <a:p>
            <a:pPr algn="ctr"/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PDS Background Checks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3653F-E94B-9AEB-61E4-E0E296CEF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794" y="1143001"/>
            <a:ext cx="7772400" cy="44958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Not Be Convicted of: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sex crime or violent crime under KRS Chapter 17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prior felony conviction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misdemeanor, felony plea bargain or amended plea bargain drug conviction during the previous 5 years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Abuse, neglect or exploitation (ANE)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 substantiation for ANE by CPS or 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 Substantiation for Medicaid or Medicare Fraud by the OAG or OIG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 DUIs during Prior 12 Months or Cannot Transport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3E8F5-F2EA-19C3-5B11-F19796B1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18906" y="6401427"/>
            <a:ext cx="990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B8C1A-B3FA-4E19-85F6-8AA27377C97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1FBEC89F-98B4-C156-51D3-F25168847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395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CE734-108F-DD7B-A414-6F6F3E33E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801494"/>
            <a:ext cx="6669246" cy="1560705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70C0"/>
                </a:solidFill>
              </a:rPr>
              <a:t>LEGALLY RESPONSIBLE INDIVIDUALS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B7CEC-C779-2525-C6D4-5934BBF39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046" y="6356351"/>
            <a:ext cx="569754" cy="349250"/>
          </a:xfrm>
        </p:spPr>
        <p:txBody>
          <a:bodyPr/>
          <a:lstStyle/>
          <a:p>
            <a:fld id="{413B8C1A-B3FA-4E19-85F6-8AA27377C971}" type="slidenum">
              <a:rPr lang="en-US" smtClean="0"/>
              <a:t>41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2CCB3-BB50-8B0A-F821-E4EDD1373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554" y="2133600"/>
            <a:ext cx="5108891" cy="277990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4989338-EA81-38B0-0148-4F899834E93B}"/>
              </a:ext>
            </a:extLst>
          </p:cNvPr>
          <p:cNvSpPr txBox="1">
            <a:spLocks/>
          </p:cNvSpPr>
          <p:nvPr/>
        </p:nvSpPr>
        <p:spPr>
          <a:xfrm>
            <a:off x="722313" y="5334000"/>
            <a:ext cx="7772400" cy="722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SECTION V</a:t>
            </a:r>
            <a:br>
              <a:rPr lang="en-US" b="1" dirty="0"/>
            </a:br>
            <a:endParaRPr lang="en-US" dirty="0"/>
          </a:p>
        </p:txBody>
      </p:sp>
      <p:pic>
        <p:nvPicPr>
          <p:cNvPr id="6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D3566B22-0F94-0D81-D664-E7BA207FC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198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A9840-B261-6EC2-1B06-614F4184C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Legally Responsible Individuals (LRI)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B9AF9-9112-6E51-1910-15DA4A764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Parents, Step-parents, Adoptive Parents, or a Court-appointed Legal Guardians of Minor Child(ren) (Younger than 18); or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Spouses or Court Appointed Legal Guardians of Adult(s) (Age 18 and Older)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LRIs Must Provide “Extraordinary Care”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4B085-2070-2C82-2794-04850156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1BBD5387-9514-C67C-1AA5-4B8BBC175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85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82BB8-8076-E336-6169-B01F4323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3557" y="6368177"/>
            <a:ext cx="5334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8BA6EE2-1864-053B-F52F-B20555A19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96396"/>
            <a:ext cx="4038600" cy="462340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Participants and Employees Provide Information</a:t>
            </a:r>
          </a:p>
          <a:p>
            <a:endParaRPr lang="en-US" dirty="0"/>
          </a:p>
          <a:p>
            <a:r>
              <a:rPr lang="en-US" dirty="0"/>
              <a:t>Case Managers Enter LRI Information into MWMA </a:t>
            </a:r>
          </a:p>
          <a:p>
            <a:endParaRPr lang="en-US" dirty="0"/>
          </a:p>
          <a:p>
            <a:r>
              <a:rPr lang="en-US" dirty="0"/>
              <a:t>Attestation Form Must be Completed</a:t>
            </a:r>
          </a:p>
          <a:p>
            <a:endParaRPr lang="en-US" dirty="0"/>
          </a:p>
          <a:p>
            <a:r>
              <a:rPr lang="en-US" dirty="0"/>
              <a:t>DAIL Reviews Exemption Requests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AC1A87C-09B1-CC98-54CF-9DFE882D59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883300"/>
              </p:ext>
            </p:extLst>
          </p:nvPr>
        </p:nvGraphicFramePr>
        <p:xfrm>
          <a:off x="4724400" y="1219200"/>
          <a:ext cx="3962400" cy="462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886052" imgH="5028936" progId="Acrobat.Document.DC">
                  <p:embed/>
                </p:oleObj>
              </mc:Choice>
              <mc:Fallback>
                <p:oleObj name="Acrobat Document" r:id="rId3" imgW="3886052" imgH="502893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1219200"/>
                        <a:ext cx="3962400" cy="4623403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01672880-AF03-65AC-82AD-F47D5B4D0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5EF3C22-6CBD-F1A2-C4DB-1F7B6ED1A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9220"/>
            <a:ext cx="8229600" cy="1143000"/>
          </a:xfrm>
        </p:spPr>
        <p:txBody>
          <a:bodyPr/>
          <a:lstStyle/>
          <a:p>
            <a:r>
              <a:rPr lang="en-US" dirty="0"/>
              <a:t>LRI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32212108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1401-8695-2F0F-5DBF-8305EDEE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442" y="609600"/>
            <a:ext cx="2935113" cy="759697"/>
          </a:xfrm>
        </p:spPr>
        <p:txBody>
          <a:bodyPr>
            <a:noAutofit/>
          </a:bodyPr>
          <a:lstStyle/>
          <a:p>
            <a:r>
              <a:rPr lang="en-US" sz="4400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18D6C-90B5-3C58-1BFB-8075714E8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130" y="2362200"/>
            <a:ext cx="7215739" cy="4667911"/>
          </a:xfrm>
        </p:spPr>
        <p:txBody>
          <a:bodyPr>
            <a:normAutofit lnSpcReduction="10000"/>
          </a:bodyPr>
          <a:lstStyle/>
          <a:p>
            <a:pPr marL="339725" indent="-339725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PDS Forms Link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Participant Directed Services - Cabinet for Health and Family Services (ky.gov)</a:t>
            </a:r>
            <a:endParaRPr lang="en-US" sz="2400" b="1" dirty="0">
              <a:solidFill>
                <a:srgbClr val="0070C0"/>
              </a:solidFill>
            </a:endParaRPr>
          </a:p>
          <a:p>
            <a:pPr marL="339725" indent="-339725">
              <a:buFont typeface="Wingdings" panose="05000000000000000000" pitchFamily="2" charset="2"/>
              <a:buChar char="v"/>
            </a:pPr>
            <a:endParaRPr lang="en-US" sz="2400" b="1" dirty="0">
              <a:solidFill>
                <a:srgbClr val="0070C0"/>
              </a:solidFill>
            </a:endParaRPr>
          </a:p>
          <a:p>
            <a:pPr marL="339725" indent="-339725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 Electronic Visit Verification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rgbClr val="0070C0"/>
                </a:solidFill>
                <a:hlinkClick r:id="rId4"/>
              </a:rPr>
              <a:t>https://www.chfs.ky.gov/agencies/dms/dca/Pages/evv.aspx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</a:p>
          <a:p>
            <a:pPr marL="339725" indent="-339725"/>
            <a:endParaRPr lang="en-US" sz="2400" dirty="0">
              <a:solidFill>
                <a:schemeClr val="tx1"/>
              </a:solidFill>
            </a:endParaRPr>
          </a:p>
          <a:p>
            <a:pPr marL="339725" indent="-339725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Toll-Free HCB2 PDS Hotline 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877-315-0589</a:t>
            </a:r>
          </a:p>
          <a:p>
            <a:pPr marL="339725" indent="-339725">
              <a:buFont typeface="Wingdings" panose="05000000000000000000" pitchFamily="2" charset="2"/>
              <a:buChar char="v"/>
            </a:pPr>
            <a:endParaRPr lang="en-US" sz="2400" b="1" dirty="0">
              <a:solidFill>
                <a:srgbClr val="FF0000"/>
              </a:solidFill>
            </a:endParaRPr>
          </a:p>
          <a:p>
            <a:pPr marL="339725" indent="-339725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DAIL HCB2 PDS Inbox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rgbClr val="FF0000"/>
                </a:solidFill>
                <a:hlinkClick r:id="rId5"/>
              </a:rPr>
              <a:t>HCBinquiries@ky.gov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endParaRPr lang="en-US" sz="2100" dirty="0">
              <a:solidFill>
                <a:schemeClr val="accent5">
                  <a:lumMod val="75000"/>
                </a:schemeClr>
              </a:solidFill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en-US" sz="2100" dirty="0">
              <a:solidFill>
                <a:schemeClr val="accent5">
                  <a:lumMod val="75000"/>
                </a:schemeClr>
              </a:solidFill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en-US" sz="2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0BC807D-B96C-55CA-80AD-79B88154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4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F2CF2C85-4494-1D9A-C839-DE7733C319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71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69849-DA5A-BA52-D32C-0DF148CA8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311" y="4038587"/>
            <a:ext cx="8841287" cy="120571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Please send any follow-up questions regarding this presentation or about HCB2 PDS to the </a:t>
            </a:r>
            <a:r>
              <a:rPr lang="en-US" sz="2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HCBinquiries@ky.gov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inbox.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A531A-57E6-9DF0-0E7A-4FE1A194659A}"/>
              </a:ext>
            </a:extLst>
          </p:cNvPr>
          <p:cNvSpPr txBox="1"/>
          <p:nvPr/>
        </p:nvSpPr>
        <p:spPr>
          <a:xfrm>
            <a:off x="2482474" y="5244306"/>
            <a:ext cx="41769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prstClr val="black"/>
                </a:solidFill>
                <a:ea typeface="+mj-ea"/>
                <a:cs typeface="+mj-cs"/>
              </a:rPr>
              <a:t>Thank you!</a:t>
            </a:r>
            <a:endParaRPr lang="en-US" sz="135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560292-DA75-7B32-963C-AF18351C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10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D0E35558-C070-05E8-251C-C92BDA1D5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D4B9B1-5CEE-D89A-3FBD-F71458A25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1" y="620050"/>
            <a:ext cx="2667000" cy="2542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A3672E-FA5E-FCB7-D1A7-A80A274AA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363906"/>
            <a:ext cx="4761389" cy="1249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2DB36E-49F3-04A5-816E-946C91FBE0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238" y="1613694"/>
            <a:ext cx="663302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1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E84F-5243-FB59-68F6-E2A7972D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42938"/>
            <a:ext cx="8001000" cy="1296686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Case Manager </a:t>
            </a:r>
            <a:br>
              <a:rPr lang="en-US" sz="4400" dirty="0"/>
            </a:br>
            <a:r>
              <a:rPr lang="en-US" sz="4400" dirty="0"/>
              <a:t>Activities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8CE8B93-111B-8878-E234-7E102FB96A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5320664"/>
              </p:ext>
            </p:extLst>
          </p:nvPr>
        </p:nvGraphicFramePr>
        <p:xfrm>
          <a:off x="7749" y="2843203"/>
          <a:ext cx="9372600" cy="3303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0E8FCB-07AC-09DA-6DAA-DB860BA9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400800"/>
            <a:ext cx="3048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C5CFCE56-CCBE-CCD8-9837-16F6394BE3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DE8110-1419-72AB-0426-2E18915385A6}"/>
              </a:ext>
            </a:extLst>
          </p:cNvPr>
          <p:cNvSpPr txBox="1"/>
          <p:nvPr/>
        </p:nvSpPr>
        <p:spPr>
          <a:xfrm>
            <a:off x="617349" y="2093708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Assessing the Participant’s:</a:t>
            </a:r>
          </a:p>
        </p:txBody>
      </p:sp>
    </p:spTree>
    <p:extLst>
      <p:ext uri="{BB962C8B-B14F-4D97-AF65-F5344CB8AC3E}">
        <p14:creationId xmlns:p14="http://schemas.microsoft.com/office/powerpoint/2010/main" val="374955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D4659-AB25-DB17-6E7F-FF97C5A90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RESPONSIBILITIES UNIQUE TO</a:t>
            </a:r>
            <a:br>
              <a:rPr lang="en-US" b="1" dirty="0"/>
            </a:br>
            <a:r>
              <a:rPr lang="en-US" b="1" dirty="0"/>
              <a:t>PDS CASE MANAGERS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33827-FC88-39DE-1914-7B5CA83B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5335" y="6358730"/>
            <a:ext cx="3048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0B14747-F0D0-1480-1E23-24774B7EEE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243986"/>
              </p:ext>
            </p:extLst>
          </p:nvPr>
        </p:nvGraphicFramePr>
        <p:xfrm>
          <a:off x="463639" y="1600200"/>
          <a:ext cx="8229600" cy="4367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1D72A81A-CE3B-951D-E0D0-07AC78CA3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6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9680BE0-BE9D-4ED7-3892-B1D1B31ED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FACILITATE SELF-ASSESSMENT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EE80B-8C06-0D6C-F55C-494C817D0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DBBE4F11-EC32-F4AD-203A-3DF274B47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234D757-FC41-263F-301C-13994A98778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850284"/>
              </p:ext>
            </p:extLst>
          </p:nvPr>
        </p:nvGraphicFramePr>
        <p:xfrm>
          <a:off x="4575220" y="1295400"/>
          <a:ext cx="4211638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8241399" imgH="5927534" progId="Word.Document.12">
                  <p:embed/>
                </p:oleObj>
              </mc:Choice>
              <mc:Fallback>
                <p:oleObj name="Document" r:id="rId4" imgW="8241399" imgH="59275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5220" y="1295400"/>
                        <a:ext cx="4211638" cy="48006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F3F1220-49FA-474D-C9C3-66C1A0ECC2D8}"/>
              </a:ext>
            </a:extLst>
          </p:cNvPr>
          <p:cNvSpPr txBox="1"/>
          <p:nvPr/>
        </p:nvSpPr>
        <p:spPr>
          <a:xfrm>
            <a:off x="357142" y="1510129"/>
            <a:ext cx="391005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PDS Employer Responsibilities Review 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</a:t>
            </a:r>
            <a:r>
              <a:rPr lang="en-US" sz="2400" dirty="0"/>
              <a:t>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Optional but Useful for Determining Needed Supports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Outlines Tasks &amp; Activities to be Performed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Case Managers can Use the Tool to Make Sure Support Needs are Met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BC8DBE2-7D3E-1D94-D533-D74298D3CC9E}"/>
              </a:ext>
            </a:extLst>
          </p:cNvPr>
          <p:cNvSpPr txBox="1">
            <a:spLocks/>
          </p:cNvSpPr>
          <p:nvPr/>
        </p:nvSpPr>
        <p:spPr>
          <a:xfrm>
            <a:off x="8686800" y="6354225"/>
            <a:ext cx="30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3B8C1A-B3FA-4E19-85F6-8AA27377C97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6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10EA4-F618-7D5D-01FB-0642718F1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12" y="457200"/>
            <a:ext cx="8841287" cy="6096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NECESSARY PDS SUPPORTS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61417E4-BEB6-4163-6225-17A9BAEEA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851" y="1295400"/>
            <a:ext cx="2798949" cy="38862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18F55-C483-B839-7F55-234F99379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24200" y="1105786"/>
            <a:ext cx="5714999" cy="4914014"/>
          </a:xfrm>
        </p:spPr>
        <p:txBody>
          <a:bodyPr numCol="2">
            <a:noAutofit/>
          </a:bodyPr>
          <a:lstStyle/>
          <a:p>
            <a:r>
              <a:rPr lang="en-US" sz="2400" b="1" u="sng" dirty="0"/>
              <a:t>Things to Consider</a:t>
            </a:r>
            <a:r>
              <a:rPr lang="en-US" sz="2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Recruiting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Interviewing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Background Checks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Screening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Hiring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Training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Rules for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Work Schedules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Timesheets and Approvals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Feedback to the Employee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Firing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Emergency Backup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Paying for Additional Expenses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4F294-C62F-8270-88F2-B7999F7E5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54225"/>
            <a:ext cx="3048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C091208D-92EC-EB9F-42EA-CE31FAA68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08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9D5B9-5353-E16C-B94B-A3D65090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457200" cy="365125"/>
          </a:xfrm>
        </p:spPr>
        <p:txBody>
          <a:bodyPr/>
          <a:lstStyle/>
          <a:p>
            <a:fld id="{413B8C1A-B3FA-4E19-85F6-8AA27377C97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CDC52B45-08BC-9E9C-0AD5-0ABBC128E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6316662"/>
            <a:ext cx="916488" cy="449263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5187F7DA-99C0-2ADB-7CBC-F7A5B9CC8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399" y="1219200"/>
            <a:ext cx="3200401" cy="4191000"/>
          </a:xfrm>
        </p:spPr>
        <p:txBody>
          <a:bodyPr>
            <a:normAutofit/>
          </a:bodyPr>
          <a:lstStyle/>
          <a:p>
            <a:r>
              <a:rPr lang="en-US" sz="4000" b="1" dirty="0"/>
              <a:t>Support of On-Going Financial Management Coordination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151315-16B6-9AB7-2013-2A5B760CC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81000"/>
            <a:ext cx="5029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82651"/>
      </p:ext>
    </p:extLst>
  </p:cSld>
  <p:clrMapOvr>
    <a:masterClrMapping/>
  </p:clrMapOvr>
</p:sld>
</file>

<file path=ppt/theme/theme1.xml><?xml version="1.0" encoding="utf-8"?>
<a:theme xmlns:a="http://schemas.openxmlformats.org/drawingml/2006/main" name="DPH 9_30_16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PH 9_30_16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4CCEF5F35BFD45B6F4B27B85C10F42" ma:contentTypeVersion="2" ma:contentTypeDescription="Create a new document." ma:contentTypeScope="" ma:versionID="0e5e7957c4bb8710dac767c25ce886a7">
  <xsd:schema xmlns:xsd="http://www.w3.org/2001/XMLSchema" xmlns:xs="http://www.w3.org/2001/XMLSchema" xmlns:p="http://schemas.microsoft.com/office/2006/metadata/properties" xmlns:ns1="http://schemas.microsoft.com/sharepoint/v3" xmlns:ns2="9d98fa39-7fbd-4685-a488-797cac822720" targetNamespace="http://schemas.microsoft.com/office/2006/metadata/properties" ma:root="true" ma:fieldsID="04176145531348693589bfba4b21916b" ns1:_="" ns2:_="">
    <xsd:import namespace="http://schemas.microsoft.com/sharepoint/v3"/>
    <xsd:import namespace="9d98fa39-7fbd-4685-a488-797cac82272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8fa39-7fbd-4685-a488-797cac8227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4C0EC84-11A6-4231-BADA-28156D2B17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5393E6-2E9B-4757-ADC0-F9A63482E6DE}"/>
</file>

<file path=customXml/itemProps3.xml><?xml version="1.0" encoding="utf-8"?>
<ds:datastoreItem xmlns:ds="http://schemas.openxmlformats.org/officeDocument/2006/customXml" ds:itemID="{38ADB2AB-7395-4E2A-B910-F6414B6C1C4D}">
  <ds:schemaRefs>
    <ds:schemaRef ds:uri="6ceb2066-e3c2-4547-b519-3d875ce5fb5e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7584cb7-61c5-4e8a-a8b3-75c5cd1b893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DPH 9_30_16 Presentation</Template>
  <TotalTime>13109</TotalTime>
  <Words>1678</Words>
  <Application>Microsoft Office PowerPoint</Application>
  <PresentationFormat>On-screen Show (4:3)</PresentationFormat>
  <Paragraphs>382</Paragraphs>
  <Slides>45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Wingdings</vt:lpstr>
      <vt:lpstr>DPH 9_30_16 Presentation</vt:lpstr>
      <vt:lpstr>1_DPH 9_30_16 Presentation</vt:lpstr>
      <vt:lpstr>Document</vt:lpstr>
      <vt:lpstr>Acrobat Document</vt:lpstr>
      <vt:lpstr>PowerPoint Presentation</vt:lpstr>
      <vt:lpstr>We Will Discuss:</vt:lpstr>
      <vt:lpstr>Participants may choose to transition to/from traditional waiver services at any time.  </vt:lpstr>
      <vt:lpstr>PDS Model</vt:lpstr>
      <vt:lpstr>Case Manager  Activities</vt:lpstr>
      <vt:lpstr>RESPONSIBILITIES UNIQUE TO PDS CASE MANAGERS</vt:lpstr>
      <vt:lpstr>FACILITATE SELF-ASSESSMENT</vt:lpstr>
      <vt:lpstr>NECESSARY PDS SUPPORTS</vt:lpstr>
      <vt:lpstr>Support of On-Going Financial Management Coordination</vt:lpstr>
      <vt:lpstr>MONITORING PARTICIPANT’S EXECUTION OF EMPLOYER AUTHORITY</vt:lpstr>
      <vt:lpstr>PERSON-CENTERED SERVICES</vt:lpstr>
      <vt:lpstr>Person-Centered Service Plans (PCSP)</vt:lpstr>
      <vt:lpstr>Pds cONTACT REQUIREMENTS</vt:lpstr>
      <vt:lpstr>pds ContactS include</vt:lpstr>
      <vt:lpstr>WAIVER AMENDMENT CHANGES TO MONTHLY CONTACTs Telehealth Flexibilities </vt:lpstr>
      <vt:lpstr>Additional Requirements for Telehealth Flexibilities</vt:lpstr>
      <vt:lpstr>Monitoring Health, Safety &amp; Welfare</vt:lpstr>
      <vt:lpstr>Incident Reporting</vt:lpstr>
      <vt:lpstr>Reporting abuse, neglect, and exploitation</vt:lpstr>
      <vt:lpstr>Fraud, Waste &amp; Program Abuse</vt:lpstr>
      <vt:lpstr>PDS Emergency Back-Up Plans</vt:lpstr>
      <vt:lpstr>Corrective Action Plans (CAP)</vt:lpstr>
      <vt:lpstr>PowerPoint Presentation</vt:lpstr>
      <vt:lpstr>Involuntary Terminations</vt:lpstr>
      <vt:lpstr>Involuntary TERMINATION requirements</vt:lpstr>
      <vt:lpstr>HOW TO FILE A GRIEVANCE OR  COMPLAINT</vt:lpstr>
      <vt:lpstr>PDS  Financial Management</vt:lpstr>
      <vt:lpstr>Memorandum of Understanding (MOU)</vt:lpstr>
      <vt:lpstr>DOCUMENTATION</vt:lpstr>
      <vt:lpstr>PDS Specific Documents</vt:lpstr>
      <vt:lpstr>MAP-2000</vt:lpstr>
      <vt:lpstr>Kentucky Participant Directed Services (PDS) Employee/Provider Contract</vt:lpstr>
      <vt:lpstr>PDS Employer Responsibilities &amp; Expectations (ERE)</vt:lpstr>
      <vt:lpstr>MWMA Documentation</vt:lpstr>
      <vt:lpstr>MWMA Documentation</vt:lpstr>
      <vt:lpstr>PDS EMPLOYMENT</vt:lpstr>
      <vt:lpstr>PDS employee requirements</vt:lpstr>
      <vt:lpstr>PDS Employee Packets</vt:lpstr>
      <vt:lpstr>PDS Background Checks</vt:lpstr>
      <vt:lpstr>PDS Background Checks</vt:lpstr>
      <vt:lpstr>LEGALLY RESPONSIBLE INDIVIDUALS </vt:lpstr>
      <vt:lpstr>Legally Responsible Individuals (LRI)</vt:lpstr>
      <vt:lpstr>LRI Review Process</vt:lpstr>
      <vt:lpstr>Resources</vt:lpstr>
      <vt:lpstr>PowerPoint Presentation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PDS CM Presentation</dc:title>
  <dc:creator>gary.faulkner</dc:creator>
  <cp:lastModifiedBy>Puttoff, Sarah (CHFS DAIL DQL)</cp:lastModifiedBy>
  <cp:revision>238</cp:revision>
  <cp:lastPrinted>2024-06-14T12:40:55Z</cp:lastPrinted>
  <dcterms:created xsi:type="dcterms:W3CDTF">2016-09-14T14:14:15Z</dcterms:created>
  <dcterms:modified xsi:type="dcterms:W3CDTF">2024-07-08T12:23:32Z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0x010100274CCEF5F35BFD45B6F4B27B85C10F42</vt:lpwstr>
  </property>
</Properties>
</file>